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3B88-9D16-1849-B482-8CF20FE8B7B3}" type="datetimeFigureOut">
              <a:rPr lang="en-US" smtClean="0"/>
              <a:t>8/1/15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5BE1-387E-AD47-A618-1E951215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3B88-9D16-1849-B482-8CF20FE8B7B3}" type="datetimeFigureOut">
              <a:rPr lang="en-US" smtClean="0"/>
              <a:t>8/1/15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5BE1-387E-AD47-A618-1E951215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3B88-9D16-1849-B482-8CF20FE8B7B3}" type="datetimeFigureOut">
              <a:rPr lang="en-US" smtClean="0"/>
              <a:t>8/1/15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5BE1-387E-AD47-A618-1E951215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3B88-9D16-1849-B482-8CF20FE8B7B3}" type="datetimeFigureOut">
              <a:rPr lang="en-US" smtClean="0"/>
              <a:t>8/1/15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5BE1-387E-AD47-A618-1E951215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3B88-9D16-1849-B482-8CF20FE8B7B3}" type="datetimeFigureOut">
              <a:rPr lang="en-US" smtClean="0"/>
              <a:t>8/1/15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5BE1-387E-AD47-A618-1E951215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3B88-9D16-1849-B482-8CF20FE8B7B3}" type="datetimeFigureOut">
              <a:rPr lang="en-US" smtClean="0"/>
              <a:t>8/1/15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5BE1-387E-AD47-A618-1E951215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3B88-9D16-1849-B482-8CF20FE8B7B3}" type="datetimeFigureOut">
              <a:rPr lang="en-US" smtClean="0"/>
              <a:t>8/1/15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5BE1-387E-AD47-A618-1E951215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3B88-9D16-1849-B482-8CF20FE8B7B3}" type="datetimeFigureOut">
              <a:rPr lang="en-US" smtClean="0"/>
              <a:t>8/1/15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5BE1-387E-AD47-A618-1E951215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3B88-9D16-1849-B482-8CF20FE8B7B3}" type="datetimeFigureOut">
              <a:rPr lang="en-US" smtClean="0"/>
              <a:t>8/1/15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5BE1-387E-AD47-A618-1E951215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3B88-9D16-1849-B482-8CF20FE8B7B3}" type="datetimeFigureOut">
              <a:rPr lang="en-US" smtClean="0"/>
              <a:t>8/1/15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5BE1-387E-AD47-A618-1E951215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3B88-9D16-1849-B482-8CF20FE8B7B3}" type="datetimeFigureOut">
              <a:rPr lang="en-US" smtClean="0"/>
              <a:t>8/1/15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5BE1-387E-AD47-A618-1E951215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33B88-9D16-1849-B482-8CF20FE8B7B3}" type="datetimeFigureOut">
              <a:rPr lang="en-US" smtClean="0"/>
              <a:t>8/1/15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25BE1-387E-AD47-A618-1E95121528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://www.iris.edu/ieb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22"/>
            <a:ext cx="7772400" cy="863066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arthquakes and Plate Tectonics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5" descr="ieb_plates.tiff"/>
          <p:cNvPicPr>
            <a:picLocks noChangeAspect="1"/>
          </p:cNvPicPr>
          <p:nvPr/>
        </p:nvPicPr>
        <p:blipFill>
          <a:blip r:embed="rId2"/>
          <a:srcRect l="-31" r="-31"/>
          <a:stretch>
            <a:fillRect/>
          </a:stretch>
        </p:blipFill>
        <p:spPr bwMode="auto">
          <a:xfrm>
            <a:off x="685800" y="947270"/>
            <a:ext cx="7772400" cy="477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88955" y="5709474"/>
            <a:ext cx="56861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hlinkClick r:id="rId3"/>
              </a:rPr>
              <a:t>www.iris.edu/ieb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dirty="0" smtClean="0"/>
              <a:t>Exercise: http://</a:t>
            </a:r>
            <a:r>
              <a:rPr lang="en-US" dirty="0" err="1" smtClean="0"/>
              <a:t>www.iris.edu/hq/resource/african_mystery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earthquakes provide evidence of plate tectonics?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600200"/>
            <a:ext cx="8944702" cy="495213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With a partner, choose a type of plate boundary:</a:t>
            </a:r>
          </a:p>
          <a:p>
            <a:pPr lvl="1"/>
            <a:r>
              <a:rPr lang="en-US" dirty="0" smtClean="0"/>
              <a:t>Divergent</a:t>
            </a:r>
          </a:p>
          <a:p>
            <a:pPr lvl="1"/>
            <a:r>
              <a:rPr lang="en-US" dirty="0" smtClean="0"/>
              <a:t>Convergent</a:t>
            </a:r>
          </a:p>
          <a:p>
            <a:pPr lvl="1"/>
            <a:r>
              <a:rPr lang="en-US" dirty="0" smtClean="0"/>
              <a:t>Transform</a:t>
            </a:r>
          </a:p>
          <a:p>
            <a:r>
              <a:rPr lang="en-US" dirty="0" smtClean="0"/>
              <a:t>Using the “Show plates” option, select </a:t>
            </a:r>
            <a:r>
              <a:rPr lang="en-US" smtClean="0"/>
              <a:t>1-2 </a:t>
            </a:r>
            <a:r>
              <a:rPr lang="en-US" dirty="0" smtClean="0"/>
              <a:t>boundaries of that type</a:t>
            </a:r>
          </a:p>
          <a:p>
            <a:pPr lvl="1"/>
            <a:r>
              <a:rPr lang="en-US" dirty="0" smtClean="0"/>
              <a:t>Explore the earthquakes in map and 3D view</a:t>
            </a:r>
          </a:p>
          <a:p>
            <a:pPr lvl="1"/>
            <a:r>
              <a:rPr lang="en-US" dirty="0" smtClean="0"/>
              <a:t>What features of the earthquake distribution provide evidence for your plate boundary type?</a:t>
            </a:r>
          </a:p>
          <a:p>
            <a:r>
              <a:rPr lang="en-US" dirty="0" smtClean="0"/>
              <a:t>Find someone  who examined a different type of plate boundary and compare what you each found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97</Words>
  <Application>Microsoft Macintosh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Earthquakes and Plate Tectonics</vt:lpstr>
      <vt:lpstr>How do earthquakes provide evidence of plate tectonics?</vt:lpstr>
    </vt:vector>
  </TitlesOfParts>
  <Company>IRIS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Earthquakes and Plate Tectonics</dc:title>
  <dc:creator>John Taber</dc:creator>
  <cp:lastModifiedBy>John Taber</cp:lastModifiedBy>
  <cp:revision>6</cp:revision>
  <dcterms:created xsi:type="dcterms:W3CDTF">2015-08-01T13:55:00Z</dcterms:created>
  <dcterms:modified xsi:type="dcterms:W3CDTF">2015-08-01T22:09:30Z</dcterms:modified>
</cp:coreProperties>
</file>