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52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89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58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8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15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64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83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C3D9F-B97A-47A0-A783-5274721EE624}" type="datetimeFigureOut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71D91-3544-4829-B7DC-8FEA38D48D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767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29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3617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2425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7949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1765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023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95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335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4370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204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868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212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894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909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64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056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0228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9061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661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D Mooers</dc:creator>
  <cp:lastModifiedBy>Howard D Mooers</cp:lastModifiedBy>
  <cp:revision>1</cp:revision>
  <dcterms:created xsi:type="dcterms:W3CDTF">2015-08-03T16:18:32Z</dcterms:created>
  <dcterms:modified xsi:type="dcterms:W3CDTF">2015-08-03T16:20:08Z</dcterms:modified>
</cp:coreProperties>
</file>