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58" r:id="rId4"/>
    <p:sldId id="271" r:id="rId5"/>
    <p:sldId id="257" r:id="rId6"/>
    <p:sldId id="272" r:id="rId7"/>
    <p:sldId id="270" r:id="rId8"/>
    <p:sldId id="261" r:id="rId9"/>
    <p:sldId id="273" r:id="rId10"/>
    <p:sldId id="260" r:id="rId11"/>
    <p:sldId id="275" r:id="rId12"/>
    <p:sldId id="274" r:id="rId13"/>
    <p:sldId id="262" r:id="rId14"/>
    <p:sldId id="266" r:id="rId15"/>
    <p:sldId id="267" r:id="rId16"/>
    <p:sldId id="27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75" autoAdjust="0"/>
  </p:normalViewPr>
  <p:slideViewPr>
    <p:cSldViewPr>
      <p:cViewPr>
        <p:scale>
          <a:sx n="91" d="100"/>
          <a:sy n="91" d="100"/>
        </p:scale>
        <p:origin x="-556" y="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3E00A-5AA2-4259-B7DA-9DBEC74348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7E484-0271-4A6B-82C9-A26A519087D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MAAA UD ITZ A WEE- </a:t>
          </a:r>
          <a:r>
            <a:rPr lang="en-US" dirty="0" smtClean="0">
              <a:solidFill>
                <a:schemeClr val="tx1"/>
              </a:solidFill>
            </a:rPr>
            <a:t>Hidatsa Indigenous Knowledge System Indigenous Earth Science is Tribally Specific</a:t>
          </a:r>
          <a:endParaRPr lang="en-US" b="1" dirty="0">
            <a:solidFill>
              <a:schemeClr val="tx1"/>
            </a:solidFill>
          </a:endParaRPr>
        </a:p>
      </dgm:t>
    </dgm:pt>
    <dgm:pt modelId="{4466166C-350F-47B7-AA31-7F2711D9A837}" type="parTrans" cxnId="{87F42439-F36B-45EA-A387-27E50DB9F9C9}">
      <dgm:prSet/>
      <dgm:spPr/>
      <dgm:t>
        <a:bodyPr/>
        <a:lstStyle/>
        <a:p>
          <a:endParaRPr lang="en-US"/>
        </a:p>
      </dgm:t>
    </dgm:pt>
    <dgm:pt modelId="{677C6E0F-A1B5-4951-B0FD-4281A48F1F65}" type="sibTrans" cxnId="{87F42439-F36B-45EA-A387-27E50DB9F9C9}">
      <dgm:prSet/>
      <dgm:spPr/>
      <dgm:t>
        <a:bodyPr/>
        <a:lstStyle/>
        <a:p>
          <a:endParaRPr lang="en-US"/>
        </a:p>
      </dgm:t>
    </dgm:pt>
    <dgm:pt modelId="{9C04C08D-8342-4C27-963E-E7B42B66B2BC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•Tribal Worldview: An Indigenous Earth Science Framework incorporates a tribal worldview while remaining flexible </a:t>
          </a:r>
          <a:endParaRPr lang="en-US" b="1" dirty="0">
            <a:solidFill>
              <a:schemeClr val="tx1"/>
            </a:solidFill>
          </a:endParaRPr>
        </a:p>
      </dgm:t>
    </dgm:pt>
    <dgm:pt modelId="{DED0130B-961D-4E7A-A965-C89BF74AEFCD}" type="parTrans" cxnId="{25522608-0C68-4460-B11E-8391DABCEB51}">
      <dgm:prSet/>
      <dgm:spPr/>
      <dgm:t>
        <a:bodyPr/>
        <a:lstStyle/>
        <a:p>
          <a:endParaRPr lang="en-US"/>
        </a:p>
      </dgm:t>
    </dgm:pt>
    <dgm:pt modelId="{FDB3DB36-6700-4298-9E10-56614849658D}" type="sibTrans" cxnId="{25522608-0C68-4460-B11E-8391DABCEB51}">
      <dgm:prSet/>
      <dgm:spPr/>
      <dgm:t>
        <a:bodyPr/>
        <a:lstStyle/>
        <a:p>
          <a:endParaRPr lang="en-US"/>
        </a:p>
      </dgm:t>
    </dgm:pt>
    <dgm:pt modelId="{0C01855B-9DAF-4D35-8C03-9477D564E11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•Community: Indigenous Earth Science uses methods that fit our community’s needs and conditions </a:t>
          </a:r>
          <a:endParaRPr lang="en-US" b="1" dirty="0">
            <a:solidFill>
              <a:schemeClr val="tx1"/>
            </a:solidFill>
          </a:endParaRPr>
        </a:p>
      </dgm:t>
    </dgm:pt>
    <dgm:pt modelId="{D1287FCD-DD6D-4438-9567-7D41AB3859C6}" type="parTrans" cxnId="{850A666A-9F01-448A-9244-7DF58099AC27}">
      <dgm:prSet/>
      <dgm:spPr/>
      <dgm:t>
        <a:bodyPr/>
        <a:lstStyle/>
        <a:p>
          <a:endParaRPr lang="en-US"/>
        </a:p>
      </dgm:t>
    </dgm:pt>
    <dgm:pt modelId="{A2BD7216-3402-4037-8209-6D736D6FA9F5}" type="sibTrans" cxnId="{850A666A-9F01-448A-9244-7DF58099AC27}">
      <dgm:prSet/>
      <dgm:spPr/>
      <dgm:t>
        <a:bodyPr/>
        <a:lstStyle/>
        <a:p>
          <a:endParaRPr lang="en-US"/>
        </a:p>
      </dgm:t>
    </dgm:pt>
    <dgm:pt modelId="{93F47E86-D8E4-4087-AD7B-59C0692875A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Ownership: In defining Indigenous Earth Science , we take ownership </a:t>
          </a:r>
          <a:endParaRPr lang="en-US" b="1" dirty="0">
            <a:solidFill>
              <a:schemeClr val="tx1"/>
            </a:solidFill>
          </a:endParaRPr>
        </a:p>
      </dgm:t>
    </dgm:pt>
    <dgm:pt modelId="{9AB7CA73-BE54-49CB-96E6-8217DD4BD956}" type="parTrans" cxnId="{B41F9FE9-AD18-4DCE-9C57-2D50466F3024}">
      <dgm:prSet/>
      <dgm:spPr/>
      <dgm:t>
        <a:bodyPr/>
        <a:lstStyle/>
        <a:p>
          <a:endParaRPr lang="en-US"/>
        </a:p>
      </dgm:t>
    </dgm:pt>
    <dgm:pt modelId="{A79F668C-0AD3-40C9-B16B-7BE91FAAC331}" type="sibTrans" cxnId="{B41F9FE9-AD18-4DCE-9C57-2D50466F3024}">
      <dgm:prSet/>
      <dgm:spPr/>
      <dgm:t>
        <a:bodyPr/>
        <a:lstStyle/>
        <a:p>
          <a:endParaRPr lang="en-US"/>
        </a:p>
      </dgm:t>
    </dgm:pt>
    <dgm:pt modelId="{F537A698-4C66-4140-BE24-B197F5F1544E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Sovereignty: Indigenous Earth Science respects and serves tribal self-determination and sovereignty </a:t>
          </a:r>
          <a:endParaRPr lang="en-US" b="1" dirty="0">
            <a:solidFill>
              <a:schemeClr val="tx1"/>
            </a:solidFill>
          </a:endParaRPr>
        </a:p>
      </dgm:t>
    </dgm:pt>
    <dgm:pt modelId="{6278A423-99BD-43A4-822D-6055E7DF848F}" type="parTrans" cxnId="{F2887D85-BCB4-4F11-8BB9-5940476EA79F}">
      <dgm:prSet/>
      <dgm:spPr/>
      <dgm:t>
        <a:bodyPr/>
        <a:lstStyle/>
        <a:p>
          <a:endParaRPr lang="en-US"/>
        </a:p>
      </dgm:t>
    </dgm:pt>
    <dgm:pt modelId="{D5663451-F39F-4304-B24A-127321B66A65}" type="sibTrans" cxnId="{F2887D85-BCB4-4F11-8BB9-5940476EA79F}">
      <dgm:prSet/>
      <dgm:spPr/>
      <dgm:t>
        <a:bodyPr/>
        <a:lstStyle/>
        <a:p>
          <a:endParaRPr lang="en-US"/>
        </a:p>
      </dgm:t>
    </dgm:pt>
    <dgm:pt modelId="{5FAB1EBE-0F74-4880-A980-AE1425C5DDF1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Learning: Indigenous Earth Science is about learning and using information</a:t>
          </a:r>
          <a:endParaRPr lang="en-US" b="1" dirty="0">
            <a:solidFill>
              <a:schemeClr val="tx1"/>
            </a:solidFill>
          </a:endParaRPr>
        </a:p>
      </dgm:t>
    </dgm:pt>
    <dgm:pt modelId="{0DBE2A2A-F0A1-4D05-A2CC-BCE69FF68355}" type="parTrans" cxnId="{C6F6ECC1-F1C0-479A-9DD7-5E6A34ECD359}">
      <dgm:prSet/>
      <dgm:spPr/>
      <dgm:t>
        <a:bodyPr/>
        <a:lstStyle/>
        <a:p>
          <a:endParaRPr lang="en-US"/>
        </a:p>
      </dgm:t>
    </dgm:pt>
    <dgm:pt modelId="{D2CEA5F0-5678-40C6-8126-1274A9DB1A9E}" type="sibTrans" cxnId="{C6F6ECC1-F1C0-479A-9DD7-5E6A34ECD359}">
      <dgm:prSet/>
      <dgm:spPr/>
      <dgm:t>
        <a:bodyPr/>
        <a:lstStyle/>
        <a:p>
          <a:endParaRPr lang="en-US"/>
        </a:p>
      </dgm:t>
    </dgm:pt>
    <dgm:pt modelId="{D1A67C1F-FBFB-44F9-BD2A-6CC5DC6C6F27}" type="pres">
      <dgm:prSet presAssocID="{3E23E00A-5AA2-4259-B7DA-9DBEC74348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6DFC77-4E65-468B-8C02-345E90727FA8}" type="pres">
      <dgm:prSet presAssocID="{4787E484-0271-4A6B-82C9-A26A519087DB}" presName="parentText" presStyleLbl="node1" presStyleIdx="0" presStyleCnt="6" custLinFactY="-397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1AE5C-FDFB-4DC0-B558-DC3A33203E04}" type="pres">
      <dgm:prSet presAssocID="{677C6E0F-A1B5-4951-B0FD-4281A48F1F65}" presName="spacer" presStyleCnt="0"/>
      <dgm:spPr/>
    </dgm:pt>
    <dgm:pt modelId="{6858717F-1C67-4602-AEBB-8DE142991067}" type="pres">
      <dgm:prSet presAssocID="{9C04C08D-8342-4C27-963E-E7B42B66B2BC}" presName="parentText" presStyleLbl="node1" presStyleIdx="1" presStyleCnt="6" custLinFactY="-253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6AF76-AECA-47B1-9EB4-566B8202B227}" type="pres">
      <dgm:prSet presAssocID="{FDB3DB36-6700-4298-9E10-56614849658D}" presName="spacer" presStyleCnt="0"/>
      <dgm:spPr/>
    </dgm:pt>
    <dgm:pt modelId="{9CF9ED57-52EF-4672-A0C9-B905DE01630D}" type="pres">
      <dgm:prSet presAssocID="{0C01855B-9DAF-4D35-8C03-9477D564E11B}" presName="parentText" presStyleLbl="node1" presStyleIdx="2" presStyleCnt="6" custLinFactY="-95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6DE77-7871-4D61-98F3-D8AE193CFD8E}" type="pres">
      <dgm:prSet presAssocID="{A2BD7216-3402-4037-8209-6D736D6FA9F5}" presName="spacer" presStyleCnt="0"/>
      <dgm:spPr/>
    </dgm:pt>
    <dgm:pt modelId="{7986EDC8-3536-4821-9E4A-C447D48A9AA3}" type="pres">
      <dgm:prSet presAssocID="{93F47E86-D8E4-4087-AD7B-59C0692875A9}" presName="parentText" presStyleLbl="node1" presStyleIdx="3" presStyleCnt="6" custLinFactY="-66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C48D2-08C7-4394-B36A-E874EE9455A9}" type="pres">
      <dgm:prSet presAssocID="{A79F668C-0AD3-40C9-B16B-7BE91FAAC331}" presName="spacer" presStyleCnt="0"/>
      <dgm:spPr/>
    </dgm:pt>
    <dgm:pt modelId="{C67805AC-0A50-4DBE-8DD4-C224A47A4650}" type="pres">
      <dgm:prSet presAssocID="{F537A698-4C66-4140-BE24-B197F5F1544E}" presName="parentText" presStyleLbl="node1" presStyleIdx="4" presStyleCnt="6" custLinFactY="-244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676A2-3825-4E1B-918F-C3DAF2E08650}" type="pres">
      <dgm:prSet presAssocID="{D5663451-F39F-4304-B24A-127321B66A65}" presName="spacer" presStyleCnt="0"/>
      <dgm:spPr/>
    </dgm:pt>
    <dgm:pt modelId="{F2BCB7EF-A2FE-4AFD-9546-73B2A6FF0270}" type="pres">
      <dgm:prSet presAssocID="{5FAB1EBE-0F74-4880-A980-AE1425C5DDF1}" presName="parentText" presStyleLbl="node1" presStyleIdx="5" presStyleCnt="6" custLinFactNeighborY="-765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22608-0C68-4460-B11E-8391DABCEB51}" srcId="{3E23E00A-5AA2-4259-B7DA-9DBEC74348CE}" destId="{9C04C08D-8342-4C27-963E-E7B42B66B2BC}" srcOrd="1" destOrd="0" parTransId="{DED0130B-961D-4E7A-A965-C89BF74AEFCD}" sibTransId="{FDB3DB36-6700-4298-9E10-56614849658D}"/>
    <dgm:cxn modelId="{87F42439-F36B-45EA-A387-27E50DB9F9C9}" srcId="{3E23E00A-5AA2-4259-B7DA-9DBEC74348CE}" destId="{4787E484-0271-4A6B-82C9-A26A519087DB}" srcOrd="0" destOrd="0" parTransId="{4466166C-350F-47B7-AA31-7F2711D9A837}" sibTransId="{677C6E0F-A1B5-4951-B0FD-4281A48F1F65}"/>
    <dgm:cxn modelId="{B41F9FE9-AD18-4DCE-9C57-2D50466F3024}" srcId="{3E23E00A-5AA2-4259-B7DA-9DBEC74348CE}" destId="{93F47E86-D8E4-4087-AD7B-59C0692875A9}" srcOrd="3" destOrd="0" parTransId="{9AB7CA73-BE54-49CB-96E6-8217DD4BD956}" sibTransId="{A79F668C-0AD3-40C9-B16B-7BE91FAAC331}"/>
    <dgm:cxn modelId="{6193BB16-41DD-4055-A502-5F1888247B5C}" type="presOf" srcId="{93F47E86-D8E4-4087-AD7B-59C0692875A9}" destId="{7986EDC8-3536-4821-9E4A-C447D48A9AA3}" srcOrd="0" destOrd="0" presId="urn:microsoft.com/office/officeart/2005/8/layout/vList2"/>
    <dgm:cxn modelId="{D068920B-7E73-4C07-8839-B7567573E292}" type="presOf" srcId="{3E23E00A-5AA2-4259-B7DA-9DBEC74348CE}" destId="{D1A67C1F-FBFB-44F9-BD2A-6CC5DC6C6F27}" srcOrd="0" destOrd="0" presId="urn:microsoft.com/office/officeart/2005/8/layout/vList2"/>
    <dgm:cxn modelId="{85A5B3B6-FFF5-42A3-903E-C7EC4A312312}" type="presOf" srcId="{4787E484-0271-4A6B-82C9-A26A519087DB}" destId="{306DFC77-4E65-468B-8C02-345E90727FA8}" srcOrd="0" destOrd="0" presId="urn:microsoft.com/office/officeart/2005/8/layout/vList2"/>
    <dgm:cxn modelId="{CADE8F86-DE83-458D-8C00-615677AB78E3}" type="presOf" srcId="{0C01855B-9DAF-4D35-8C03-9477D564E11B}" destId="{9CF9ED57-52EF-4672-A0C9-B905DE01630D}" srcOrd="0" destOrd="0" presId="urn:microsoft.com/office/officeart/2005/8/layout/vList2"/>
    <dgm:cxn modelId="{9EC0D250-C892-468B-96B3-E829DF50886B}" type="presOf" srcId="{5FAB1EBE-0F74-4880-A980-AE1425C5DDF1}" destId="{F2BCB7EF-A2FE-4AFD-9546-73B2A6FF0270}" srcOrd="0" destOrd="0" presId="urn:microsoft.com/office/officeart/2005/8/layout/vList2"/>
    <dgm:cxn modelId="{C6F6ECC1-F1C0-479A-9DD7-5E6A34ECD359}" srcId="{3E23E00A-5AA2-4259-B7DA-9DBEC74348CE}" destId="{5FAB1EBE-0F74-4880-A980-AE1425C5DDF1}" srcOrd="5" destOrd="0" parTransId="{0DBE2A2A-F0A1-4D05-A2CC-BCE69FF68355}" sibTransId="{D2CEA5F0-5678-40C6-8126-1274A9DB1A9E}"/>
    <dgm:cxn modelId="{4321D3FB-7407-4EA1-866C-36893A7B1A2B}" type="presOf" srcId="{9C04C08D-8342-4C27-963E-E7B42B66B2BC}" destId="{6858717F-1C67-4602-AEBB-8DE142991067}" srcOrd="0" destOrd="0" presId="urn:microsoft.com/office/officeart/2005/8/layout/vList2"/>
    <dgm:cxn modelId="{E4904530-96E8-49D8-8C5F-4312507095FB}" type="presOf" srcId="{F537A698-4C66-4140-BE24-B197F5F1544E}" destId="{C67805AC-0A50-4DBE-8DD4-C224A47A4650}" srcOrd="0" destOrd="0" presId="urn:microsoft.com/office/officeart/2005/8/layout/vList2"/>
    <dgm:cxn modelId="{F2887D85-BCB4-4F11-8BB9-5940476EA79F}" srcId="{3E23E00A-5AA2-4259-B7DA-9DBEC74348CE}" destId="{F537A698-4C66-4140-BE24-B197F5F1544E}" srcOrd="4" destOrd="0" parTransId="{6278A423-99BD-43A4-822D-6055E7DF848F}" sibTransId="{D5663451-F39F-4304-B24A-127321B66A65}"/>
    <dgm:cxn modelId="{850A666A-9F01-448A-9244-7DF58099AC27}" srcId="{3E23E00A-5AA2-4259-B7DA-9DBEC74348CE}" destId="{0C01855B-9DAF-4D35-8C03-9477D564E11B}" srcOrd="2" destOrd="0" parTransId="{D1287FCD-DD6D-4438-9567-7D41AB3859C6}" sibTransId="{A2BD7216-3402-4037-8209-6D736D6FA9F5}"/>
    <dgm:cxn modelId="{02B204B7-60DE-4DE9-91A6-048C2AE4E566}" type="presParOf" srcId="{D1A67C1F-FBFB-44F9-BD2A-6CC5DC6C6F27}" destId="{306DFC77-4E65-468B-8C02-345E90727FA8}" srcOrd="0" destOrd="0" presId="urn:microsoft.com/office/officeart/2005/8/layout/vList2"/>
    <dgm:cxn modelId="{432F3D5F-8D20-41EA-865F-B16E5FB286C8}" type="presParOf" srcId="{D1A67C1F-FBFB-44F9-BD2A-6CC5DC6C6F27}" destId="{DD21AE5C-FDFB-4DC0-B558-DC3A33203E04}" srcOrd="1" destOrd="0" presId="urn:microsoft.com/office/officeart/2005/8/layout/vList2"/>
    <dgm:cxn modelId="{0C540FD2-DB8D-4FC3-87A0-CFD5D267A661}" type="presParOf" srcId="{D1A67C1F-FBFB-44F9-BD2A-6CC5DC6C6F27}" destId="{6858717F-1C67-4602-AEBB-8DE142991067}" srcOrd="2" destOrd="0" presId="urn:microsoft.com/office/officeart/2005/8/layout/vList2"/>
    <dgm:cxn modelId="{126E08A5-DD10-40E0-8F7A-48E7A9F2ED69}" type="presParOf" srcId="{D1A67C1F-FBFB-44F9-BD2A-6CC5DC6C6F27}" destId="{CFA6AF76-AECA-47B1-9EB4-566B8202B227}" srcOrd="3" destOrd="0" presId="urn:microsoft.com/office/officeart/2005/8/layout/vList2"/>
    <dgm:cxn modelId="{FA92E8E4-161D-4B47-B2A3-F195977A4EC8}" type="presParOf" srcId="{D1A67C1F-FBFB-44F9-BD2A-6CC5DC6C6F27}" destId="{9CF9ED57-52EF-4672-A0C9-B905DE01630D}" srcOrd="4" destOrd="0" presId="urn:microsoft.com/office/officeart/2005/8/layout/vList2"/>
    <dgm:cxn modelId="{F101216B-00CF-4DE2-BB06-3B0D2122894F}" type="presParOf" srcId="{D1A67C1F-FBFB-44F9-BD2A-6CC5DC6C6F27}" destId="{E986DE77-7871-4D61-98F3-D8AE193CFD8E}" srcOrd="5" destOrd="0" presId="urn:microsoft.com/office/officeart/2005/8/layout/vList2"/>
    <dgm:cxn modelId="{E04808F2-DA1A-46A9-AB91-01C6C4F4CD6B}" type="presParOf" srcId="{D1A67C1F-FBFB-44F9-BD2A-6CC5DC6C6F27}" destId="{7986EDC8-3536-4821-9E4A-C447D48A9AA3}" srcOrd="6" destOrd="0" presId="urn:microsoft.com/office/officeart/2005/8/layout/vList2"/>
    <dgm:cxn modelId="{C2780163-3B11-41A7-9433-14AA14C2DC86}" type="presParOf" srcId="{D1A67C1F-FBFB-44F9-BD2A-6CC5DC6C6F27}" destId="{93DC48D2-08C7-4394-B36A-E874EE9455A9}" srcOrd="7" destOrd="0" presId="urn:microsoft.com/office/officeart/2005/8/layout/vList2"/>
    <dgm:cxn modelId="{3A122222-643A-4D72-A41B-7A2058CBAA83}" type="presParOf" srcId="{D1A67C1F-FBFB-44F9-BD2A-6CC5DC6C6F27}" destId="{C67805AC-0A50-4DBE-8DD4-C224A47A4650}" srcOrd="8" destOrd="0" presId="urn:microsoft.com/office/officeart/2005/8/layout/vList2"/>
    <dgm:cxn modelId="{DEC9E947-733A-4C9A-A824-E83A914C2B07}" type="presParOf" srcId="{D1A67C1F-FBFB-44F9-BD2A-6CC5DC6C6F27}" destId="{5E7676A2-3825-4E1B-918F-C3DAF2E08650}" srcOrd="9" destOrd="0" presId="urn:microsoft.com/office/officeart/2005/8/layout/vList2"/>
    <dgm:cxn modelId="{1A2BA30F-18AB-465C-8C4E-605B96650900}" type="presParOf" srcId="{D1A67C1F-FBFB-44F9-BD2A-6CC5DC6C6F27}" destId="{F2BCB7EF-A2FE-4AFD-9546-73B2A6FF027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C1E5E-4528-4536-B7E4-10523AC55C2F}" type="doc">
      <dgm:prSet loTypeId="urn:microsoft.com/office/officeart/2005/8/layout/target3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C2081E3-11C1-47FA-93D4-99AE92246696}">
      <dgm:prSet/>
      <dgm:spPr/>
      <dgm:t>
        <a:bodyPr/>
        <a:lstStyle/>
        <a:p>
          <a:pPr rtl="0"/>
          <a:r>
            <a:rPr lang="en-US" b="1" dirty="0" smtClean="0"/>
            <a:t>Involves the active use of elders</a:t>
          </a:r>
          <a:endParaRPr lang="en-US" dirty="0"/>
        </a:p>
      </dgm:t>
    </dgm:pt>
    <dgm:pt modelId="{0C409296-9A43-4F10-B8B3-C8C31680BFEE}" type="parTrans" cxnId="{28A2EDB2-BA56-421F-83B6-25C3B82550F2}">
      <dgm:prSet/>
      <dgm:spPr/>
      <dgm:t>
        <a:bodyPr/>
        <a:lstStyle/>
        <a:p>
          <a:endParaRPr lang="en-US"/>
        </a:p>
      </dgm:t>
    </dgm:pt>
    <dgm:pt modelId="{8CDED89D-C3D8-40F7-ACEC-10EAB3AC9654}" type="sibTrans" cxnId="{28A2EDB2-BA56-421F-83B6-25C3B82550F2}">
      <dgm:prSet/>
      <dgm:spPr/>
      <dgm:t>
        <a:bodyPr/>
        <a:lstStyle/>
        <a:p>
          <a:endParaRPr lang="en-US"/>
        </a:p>
      </dgm:t>
    </dgm:pt>
    <dgm:pt modelId="{48E8AD89-224E-4857-94F8-EBE6EFDAD491}">
      <dgm:prSet/>
      <dgm:spPr/>
      <dgm:t>
        <a:bodyPr/>
        <a:lstStyle/>
        <a:p>
          <a:pPr rtl="0"/>
          <a:r>
            <a:rPr lang="en-US" b="1" dirty="0" smtClean="0"/>
            <a:t>Involves the active participation of youth</a:t>
          </a:r>
          <a:endParaRPr lang="en-US" dirty="0"/>
        </a:p>
      </dgm:t>
    </dgm:pt>
    <dgm:pt modelId="{2914F8E0-B2CA-41AD-95A7-25435F961E02}" type="parTrans" cxnId="{8D6ADCF1-8BF5-4AFC-A525-7F9C707E254D}">
      <dgm:prSet/>
      <dgm:spPr/>
      <dgm:t>
        <a:bodyPr/>
        <a:lstStyle/>
        <a:p>
          <a:endParaRPr lang="en-US"/>
        </a:p>
      </dgm:t>
    </dgm:pt>
    <dgm:pt modelId="{9F96273B-B9AD-421E-91C4-23397D3770B7}" type="sibTrans" cxnId="{8D6ADCF1-8BF5-4AFC-A525-7F9C707E254D}">
      <dgm:prSet/>
      <dgm:spPr/>
      <dgm:t>
        <a:bodyPr/>
        <a:lstStyle/>
        <a:p>
          <a:endParaRPr lang="en-US"/>
        </a:p>
      </dgm:t>
    </dgm:pt>
    <dgm:pt modelId="{2B7D4151-A612-4832-9654-5301307BE0BB}">
      <dgm:prSet/>
      <dgm:spPr/>
      <dgm:t>
        <a:bodyPr/>
        <a:lstStyle/>
        <a:p>
          <a:pPr rtl="0"/>
          <a:r>
            <a:rPr lang="en-US" b="1" dirty="0" smtClean="0"/>
            <a:t>Is based in community </a:t>
          </a:r>
          <a:r>
            <a:rPr lang="en-US" b="1" dirty="0" smtClean="0"/>
            <a:t>knowledge</a:t>
          </a:r>
          <a:endParaRPr lang="en-US" dirty="0"/>
        </a:p>
      </dgm:t>
    </dgm:pt>
    <dgm:pt modelId="{8895D8C6-BC6E-4FD3-8EEF-827FE97FBF9A}" type="parTrans" cxnId="{5BEFB51C-4067-477D-A36D-63024E5234E6}">
      <dgm:prSet/>
      <dgm:spPr/>
      <dgm:t>
        <a:bodyPr/>
        <a:lstStyle/>
        <a:p>
          <a:endParaRPr lang="en-US"/>
        </a:p>
      </dgm:t>
    </dgm:pt>
    <dgm:pt modelId="{0B0411B9-E7FD-4105-B065-2D0F6C7BC22E}" type="sibTrans" cxnId="{5BEFB51C-4067-477D-A36D-63024E5234E6}">
      <dgm:prSet/>
      <dgm:spPr/>
      <dgm:t>
        <a:bodyPr/>
        <a:lstStyle/>
        <a:p>
          <a:endParaRPr lang="en-US"/>
        </a:p>
      </dgm:t>
    </dgm:pt>
    <dgm:pt modelId="{9F31EB21-ACFF-4F12-B7B0-A63785B250B2}">
      <dgm:prSet/>
      <dgm:spPr/>
      <dgm:t>
        <a:bodyPr/>
        <a:lstStyle/>
        <a:p>
          <a:pPr rtl="0"/>
          <a:r>
            <a:rPr lang="en-US" b="1" dirty="0" smtClean="0"/>
            <a:t>Is focused on transmitting and retaining cultural knowledge</a:t>
          </a:r>
          <a:endParaRPr lang="en-US" b="1" dirty="0"/>
        </a:p>
      </dgm:t>
    </dgm:pt>
    <dgm:pt modelId="{9F602B09-B59F-46B2-8B86-FC74956995BB}" type="parTrans" cxnId="{4E45783E-203E-4591-8677-21F62A053A59}">
      <dgm:prSet/>
      <dgm:spPr/>
      <dgm:t>
        <a:bodyPr/>
        <a:lstStyle/>
        <a:p>
          <a:endParaRPr lang="en-US"/>
        </a:p>
      </dgm:t>
    </dgm:pt>
    <dgm:pt modelId="{50B0B760-5B39-449F-977E-7BB24F6C0951}" type="sibTrans" cxnId="{4E45783E-203E-4591-8677-21F62A053A59}">
      <dgm:prSet/>
      <dgm:spPr/>
      <dgm:t>
        <a:bodyPr/>
        <a:lstStyle/>
        <a:p>
          <a:endParaRPr lang="en-US"/>
        </a:p>
      </dgm:t>
    </dgm:pt>
    <dgm:pt modelId="{C004F924-4F6B-422E-B14A-5C419F8C83A5}" type="pres">
      <dgm:prSet presAssocID="{D45C1E5E-4528-4536-B7E4-10523AC55C2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FAC430-A414-4BF8-AC5B-73099278F370}" type="pres">
      <dgm:prSet presAssocID="{AC2081E3-11C1-47FA-93D4-99AE92246696}" presName="circle1" presStyleLbl="node1" presStyleIdx="0" presStyleCnt="4"/>
      <dgm:spPr/>
    </dgm:pt>
    <dgm:pt modelId="{1927A573-C6BC-48C2-9417-4A340761B284}" type="pres">
      <dgm:prSet presAssocID="{AC2081E3-11C1-47FA-93D4-99AE92246696}" presName="space" presStyleCnt="0"/>
      <dgm:spPr/>
    </dgm:pt>
    <dgm:pt modelId="{D07D9914-9C73-4151-BAE3-7731B31F6710}" type="pres">
      <dgm:prSet presAssocID="{AC2081E3-11C1-47FA-93D4-99AE92246696}" presName="rect1" presStyleLbl="alignAcc1" presStyleIdx="0" presStyleCnt="4"/>
      <dgm:spPr/>
      <dgm:t>
        <a:bodyPr/>
        <a:lstStyle/>
        <a:p>
          <a:endParaRPr lang="en-US"/>
        </a:p>
      </dgm:t>
    </dgm:pt>
    <dgm:pt modelId="{D159C72D-3845-4EF0-91E1-FE25FF5B85F2}" type="pres">
      <dgm:prSet presAssocID="{48E8AD89-224E-4857-94F8-EBE6EFDAD491}" presName="vertSpace2" presStyleLbl="node1" presStyleIdx="0" presStyleCnt="4"/>
      <dgm:spPr/>
    </dgm:pt>
    <dgm:pt modelId="{07537BAD-4C8D-4C12-B4FB-F3B9C43C0603}" type="pres">
      <dgm:prSet presAssocID="{48E8AD89-224E-4857-94F8-EBE6EFDAD491}" presName="circle2" presStyleLbl="node1" presStyleIdx="1" presStyleCnt="4"/>
      <dgm:spPr/>
    </dgm:pt>
    <dgm:pt modelId="{B27FE81E-2E2B-4191-A4EA-5E5DB97BD8A7}" type="pres">
      <dgm:prSet presAssocID="{48E8AD89-224E-4857-94F8-EBE6EFDAD491}" presName="rect2" presStyleLbl="alignAcc1" presStyleIdx="1" presStyleCnt="4"/>
      <dgm:spPr/>
      <dgm:t>
        <a:bodyPr/>
        <a:lstStyle/>
        <a:p>
          <a:endParaRPr lang="en-US"/>
        </a:p>
      </dgm:t>
    </dgm:pt>
    <dgm:pt modelId="{5F57F49A-2E25-409E-9E91-EDED3569CC5B}" type="pres">
      <dgm:prSet presAssocID="{2B7D4151-A612-4832-9654-5301307BE0BB}" presName="vertSpace3" presStyleLbl="node1" presStyleIdx="1" presStyleCnt="4"/>
      <dgm:spPr/>
    </dgm:pt>
    <dgm:pt modelId="{6797341D-851F-42AF-811C-B40B191DC5FB}" type="pres">
      <dgm:prSet presAssocID="{2B7D4151-A612-4832-9654-5301307BE0BB}" presName="circle3" presStyleLbl="node1" presStyleIdx="2" presStyleCnt="4"/>
      <dgm:spPr/>
    </dgm:pt>
    <dgm:pt modelId="{CD3550EC-FCCD-492B-882D-D3FB06D42A38}" type="pres">
      <dgm:prSet presAssocID="{2B7D4151-A612-4832-9654-5301307BE0BB}" presName="rect3" presStyleLbl="alignAcc1" presStyleIdx="2" presStyleCnt="4"/>
      <dgm:spPr/>
      <dgm:t>
        <a:bodyPr/>
        <a:lstStyle/>
        <a:p>
          <a:endParaRPr lang="en-US"/>
        </a:p>
      </dgm:t>
    </dgm:pt>
    <dgm:pt modelId="{94926CB6-B3A8-4173-8B1A-FF6A7E769356}" type="pres">
      <dgm:prSet presAssocID="{9F31EB21-ACFF-4F12-B7B0-A63785B250B2}" presName="vertSpace4" presStyleLbl="node1" presStyleIdx="2" presStyleCnt="4"/>
      <dgm:spPr/>
    </dgm:pt>
    <dgm:pt modelId="{ED6D0DBE-9B7D-46E5-B366-CBC6A7C8BE83}" type="pres">
      <dgm:prSet presAssocID="{9F31EB21-ACFF-4F12-B7B0-A63785B250B2}" presName="circle4" presStyleLbl="node1" presStyleIdx="3" presStyleCnt="4"/>
      <dgm:spPr/>
    </dgm:pt>
    <dgm:pt modelId="{968414D8-3457-4C56-A982-72FDB7747F91}" type="pres">
      <dgm:prSet presAssocID="{9F31EB21-ACFF-4F12-B7B0-A63785B250B2}" presName="rect4" presStyleLbl="alignAcc1" presStyleIdx="3" presStyleCnt="4"/>
      <dgm:spPr/>
      <dgm:t>
        <a:bodyPr/>
        <a:lstStyle/>
        <a:p>
          <a:endParaRPr lang="en-US"/>
        </a:p>
      </dgm:t>
    </dgm:pt>
    <dgm:pt modelId="{848353DA-97D2-4B19-946E-8122D7D0A66F}" type="pres">
      <dgm:prSet presAssocID="{AC2081E3-11C1-47FA-93D4-99AE9224669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F0636-97AE-43FD-B7DF-5C07E9836090}" type="pres">
      <dgm:prSet presAssocID="{48E8AD89-224E-4857-94F8-EBE6EFDAD491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16D1D-D797-4AA1-B774-C8C24F3FC92A}" type="pres">
      <dgm:prSet presAssocID="{2B7D4151-A612-4832-9654-5301307BE0B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3DB2F-9A5D-402B-9297-F567CE6F0DE5}" type="pres">
      <dgm:prSet presAssocID="{9F31EB21-ACFF-4F12-B7B0-A63785B250B2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6ADCF1-8BF5-4AFC-A525-7F9C707E254D}" srcId="{D45C1E5E-4528-4536-B7E4-10523AC55C2F}" destId="{48E8AD89-224E-4857-94F8-EBE6EFDAD491}" srcOrd="1" destOrd="0" parTransId="{2914F8E0-B2CA-41AD-95A7-25435F961E02}" sibTransId="{9F96273B-B9AD-421E-91C4-23397D3770B7}"/>
    <dgm:cxn modelId="{95063956-1F2F-4D9D-9145-EF74EF89AB6E}" type="presOf" srcId="{AC2081E3-11C1-47FA-93D4-99AE92246696}" destId="{D07D9914-9C73-4151-BAE3-7731B31F6710}" srcOrd="0" destOrd="0" presId="urn:microsoft.com/office/officeart/2005/8/layout/target3"/>
    <dgm:cxn modelId="{404CD600-033C-4509-A71B-3C0DF8C40FF6}" type="presOf" srcId="{48E8AD89-224E-4857-94F8-EBE6EFDAD491}" destId="{61DF0636-97AE-43FD-B7DF-5C07E9836090}" srcOrd="1" destOrd="0" presId="urn:microsoft.com/office/officeart/2005/8/layout/target3"/>
    <dgm:cxn modelId="{78BD1124-AE74-40AB-8BAB-1511DFB4816E}" type="presOf" srcId="{2B7D4151-A612-4832-9654-5301307BE0BB}" destId="{CD3550EC-FCCD-492B-882D-D3FB06D42A38}" srcOrd="0" destOrd="0" presId="urn:microsoft.com/office/officeart/2005/8/layout/target3"/>
    <dgm:cxn modelId="{2BDB308F-777A-4B2E-97B2-A6EB4E77B359}" type="presOf" srcId="{AC2081E3-11C1-47FA-93D4-99AE92246696}" destId="{848353DA-97D2-4B19-946E-8122D7D0A66F}" srcOrd="1" destOrd="0" presId="urn:microsoft.com/office/officeart/2005/8/layout/target3"/>
    <dgm:cxn modelId="{5BEFB51C-4067-477D-A36D-63024E5234E6}" srcId="{D45C1E5E-4528-4536-B7E4-10523AC55C2F}" destId="{2B7D4151-A612-4832-9654-5301307BE0BB}" srcOrd="2" destOrd="0" parTransId="{8895D8C6-BC6E-4FD3-8EEF-827FE97FBF9A}" sibTransId="{0B0411B9-E7FD-4105-B065-2D0F6C7BC22E}"/>
    <dgm:cxn modelId="{0F84575D-22E5-4C09-835B-17B5DC024D0F}" type="presOf" srcId="{48E8AD89-224E-4857-94F8-EBE6EFDAD491}" destId="{B27FE81E-2E2B-4191-A4EA-5E5DB97BD8A7}" srcOrd="0" destOrd="0" presId="urn:microsoft.com/office/officeart/2005/8/layout/target3"/>
    <dgm:cxn modelId="{DC9A90D4-26A8-47B5-AD5B-5039507CC567}" type="presOf" srcId="{9F31EB21-ACFF-4F12-B7B0-A63785B250B2}" destId="{3B93DB2F-9A5D-402B-9297-F567CE6F0DE5}" srcOrd="1" destOrd="0" presId="urn:microsoft.com/office/officeart/2005/8/layout/target3"/>
    <dgm:cxn modelId="{ABFA2F69-524B-40E4-9BDD-9F074F313B30}" type="presOf" srcId="{D45C1E5E-4528-4536-B7E4-10523AC55C2F}" destId="{C004F924-4F6B-422E-B14A-5C419F8C83A5}" srcOrd="0" destOrd="0" presId="urn:microsoft.com/office/officeart/2005/8/layout/target3"/>
    <dgm:cxn modelId="{28A2EDB2-BA56-421F-83B6-25C3B82550F2}" srcId="{D45C1E5E-4528-4536-B7E4-10523AC55C2F}" destId="{AC2081E3-11C1-47FA-93D4-99AE92246696}" srcOrd="0" destOrd="0" parTransId="{0C409296-9A43-4F10-B8B3-C8C31680BFEE}" sibTransId="{8CDED89D-C3D8-40F7-ACEC-10EAB3AC9654}"/>
    <dgm:cxn modelId="{4E45783E-203E-4591-8677-21F62A053A59}" srcId="{D45C1E5E-4528-4536-B7E4-10523AC55C2F}" destId="{9F31EB21-ACFF-4F12-B7B0-A63785B250B2}" srcOrd="3" destOrd="0" parTransId="{9F602B09-B59F-46B2-8B86-FC74956995BB}" sibTransId="{50B0B760-5B39-449F-977E-7BB24F6C0951}"/>
    <dgm:cxn modelId="{8EC74B36-A719-4909-984E-43405C6BA5B7}" type="presOf" srcId="{9F31EB21-ACFF-4F12-B7B0-A63785B250B2}" destId="{968414D8-3457-4C56-A982-72FDB7747F91}" srcOrd="0" destOrd="0" presId="urn:microsoft.com/office/officeart/2005/8/layout/target3"/>
    <dgm:cxn modelId="{89619C74-E657-4C72-BF87-0844C59A052F}" type="presOf" srcId="{2B7D4151-A612-4832-9654-5301307BE0BB}" destId="{06516D1D-D797-4AA1-B774-C8C24F3FC92A}" srcOrd="1" destOrd="0" presId="urn:microsoft.com/office/officeart/2005/8/layout/target3"/>
    <dgm:cxn modelId="{DFAE34AF-9E08-4EED-B45D-8223CB89C91D}" type="presParOf" srcId="{C004F924-4F6B-422E-B14A-5C419F8C83A5}" destId="{72FAC430-A414-4BF8-AC5B-73099278F370}" srcOrd="0" destOrd="0" presId="urn:microsoft.com/office/officeart/2005/8/layout/target3"/>
    <dgm:cxn modelId="{C08C83A1-19BF-4E23-8B19-534F0E73B077}" type="presParOf" srcId="{C004F924-4F6B-422E-B14A-5C419F8C83A5}" destId="{1927A573-C6BC-48C2-9417-4A340761B284}" srcOrd="1" destOrd="0" presId="urn:microsoft.com/office/officeart/2005/8/layout/target3"/>
    <dgm:cxn modelId="{C64DDBD7-0010-46DF-AA16-47A3AD4463C4}" type="presParOf" srcId="{C004F924-4F6B-422E-B14A-5C419F8C83A5}" destId="{D07D9914-9C73-4151-BAE3-7731B31F6710}" srcOrd="2" destOrd="0" presId="urn:microsoft.com/office/officeart/2005/8/layout/target3"/>
    <dgm:cxn modelId="{2BC48440-0D49-4905-923B-1C9E375405A9}" type="presParOf" srcId="{C004F924-4F6B-422E-B14A-5C419F8C83A5}" destId="{D159C72D-3845-4EF0-91E1-FE25FF5B85F2}" srcOrd="3" destOrd="0" presId="urn:microsoft.com/office/officeart/2005/8/layout/target3"/>
    <dgm:cxn modelId="{002C77D7-F9A1-4F52-8D95-C1B96E197FA0}" type="presParOf" srcId="{C004F924-4F6B-422E-B14A-5C419F8C83A5}" destId="{07537BAD-4C8D-4C12-B4FB-F3B9C43C0603}" srcOrd="4" destOrd="0" presId="urn:microsoft.com/office/officeart/2005/8/layout/target3"/>
    <dgm:cxn modelId="{A52FA48E-E176-4404-8BC0-AB7866EBC9BD}" type="presParOf" srcId="{C004F924-4F6B-422E-B14A-5C419F8C83A5}" destId="{B27FE81E-2E2B-4191-A4EA-5E5DB97BD8A7}" srcOrd="5" destOrd="0" presId="urn:microsoft.com/office/officeart/2005/8/layout/target3"/>
    <dgm:cxn modelId="{B8CA237E-FE26-4B9E-958F-69D605AC0268}" type="presParOf" srcId="{C004F924-4F6B-422E-B14A-5C419F8C83A5}" destId="{5F57F49A-2E25-409E-9E91-EDED3569CC5B}" srcOrd="6" destOrd="0" presId="urn:microsoft.com/office/officeart/2005/8/layout/target3"/>
    <dgm:cxn modelId="{D9246449-D985-45FE-8E11-1EDCD8EB678F}" type="presParOf" srcId="{C004F924-4F6B-422E-B14A-5C419F8C83A5}" destId="{6797341D-851F-42AF-811C-B40B191DC5FB}" srcOrd="7" destOrd="0" presId="urn:microsoft.com/office/officeart/2005/8/layout/target3"/>
    <dgm:cxn modelId="{B8DAF35E-542B-4E2B-ABFE-FC08D0CBADFC}" type="presParOf" srcId="{C004F924-4F6B-422E-B14A-5C419F8C83A5}" destId="{CD3550EC-FCCD-492B-882D-D3FB06D42A38}" srcOrd="8" destOrd="0" presId="urn:microsoft.com/office/officeart/2005/8/layout/target3"/>
    <dgm:cxn modelId="{FA594821-451B-4583-B631-FDCB386FDF6C}" type="presParOf" srcId="{C004F924-4F6B-422E-B14A-5C419F8C83A5}" destId="{94926CB6-B3A8-4173-8B1A-FF6A7E769356}" srcOrd="9" destOrd="0" presId="urn:microsoft.com/office/officeart/2005/8/layout/target3"/>
    <dgm:cxn modelId="{5AE04E20-A21B-4C1F-8154-A7382E2DFF1D}" type="presParOf" srcId="{C004F924-4F6B-422E-B14A-5C419F8C83A5}" destId="{ED6D0DBE-9B7D-46E5-B366-CBC6A7C8BE83}" srcOrd="10" destOrd="0" presId="urn:microsoft.com/office/officeart/2005/8/layout/target3"/>
    <dgm:cxn modelId="{B69E8C96-6A80-4AF0-BAEC-96419D0CC697}" type="presParOf" srcId="{C004F924-4F6B-422E-B14A-5C419F8C83A5}" destId="{968414D8-3457-4C56-A982-72FDB7747F91}" srcOrd="11" destOrd="0" presId="urn:microsoft.com/office/officeart/2005/8/layout/target3"/>
    <dgm:cxn modelId="{EED7F535-ADFA-4057-A22D-EA92AF4C7480}" type="presParOf" srcId="{C004F924-4F6B-422E-B14A-5C419F8C83A5}" destId="{848353DA-97D2-4B19-946E-8122D7D0A66F}" srcOrd="12" destOrd="0" presId="urn:microsoft.com/office/officeart/2005/8/layout/target3"/>
    <dgm:cxn modelId="{4DDE378B-9AF8-4621-A480-33516503D06C}" type="presParOf" srcId="{C004F924-4F6B-422E-B14A-5C419F8C83A5}" destId="{61DF0636-97AE-43FD-B7DF-5C07E9836090}" srcOrd="13" destOrd="0" presId="urn:microsoft.com/office/officeart/2005/8/layout/target3"/>
    <dgm:cxn modelId="{0E0FC79A-9F00-4103-A571-A88C01102418}" type="presParOf" srcId="{C004F924-4F6B-422E-B14A-5C419F8C83A5}" destId="{06516D1D-D797-4AA1-B774-C8C24F3FC92A}" srcOrd="14" destOrd="0" presId="urn:microsoft.com/office/officeart/2005/8/layout/target3"/>
    <dgm:cxn modelId="{6922647B-91C6-46D4-874B-2DDE7A98CE33}" type="presParOf" srcId="{C004F924-4F6B-422E-B14A-5C419F8C83A5}" destId="{3B93DB2F-9A5D-402B-9297-F567CE6F0DE5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75268-2159-45A5-9EB4-7124BBE91803}" type="doc">
      <dgm:prSet loTypeId="urn:microsoft.com/office/officeart/2005/8/layout/cycle6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B7C72-D791-4A0A-A9C3-D786FB39E0E3}">
      <dgm:prSet/>
      <dgm:spPr/>
      <dgm:t>
        <a:bodyPr/>
        <a:lstStyle/>
        <a:p>
          <a:pPr rtl="0"/>
          <a:r>
            <a:rPr lang="en-US" b="1" dirty="0" smtClean="0"/>
            <a:t>Experiential</a:t>
          </a:r>
          <a:endParaRPr lang="en-US" dirty="0"/>
        </a:p>
      </dgm:t>
    </dgm:pt>
    <dgm:pt modelId="{8E6A2828-B67F-49E7-9AEF-D4BBA51A8565}" type="parTrans" cxnId="{F6F0A738-E870-4A7F-B3F9-17F6388AA1FE}">
      <dgm:prSet/>
      <dgm:spPr/>
      <dgm:t>
        <a:bodyPr/>
        <a:lstStyle/>
        <a:p>
          <a:endParaRPr lang="en-US"/>
        </a:p>
      </dgm:t>
    </dgm:pt>
    <dgm:pt modelId="{61A613CC-E788-4EDB-BE05-2BB65F87DFE4}" type="sibTrans" cxnId="{F6F0A738-E870-4A7F-B3F9-17F6388AA1FE}">
      <dgm:prSet/>
      <dgm:spPr/>
      <dgm:t>
        <a:bodyPr/>
        <a:lstStyle/>
        <a:p>
          <a:endParaRPr lang="en-US"/>
        </a:p>
      </dgm:t>
    </dgm:pt>
    <dgm:pt modelId="{56354235-8E9A-454A-9475-7C3E773D843B}">
      <dgm:prSet/>
      <dgm:spPr/>
      <dgm:t>
        <a:bodyPr/>
        <a:lstStyle/>
        <a:p>
          <a:pPr rtl="0"/>
          <a:r>
            <a:rPr lang="en-US" b="1" dirty="0" smtClean="0"/>
            <a:t>Native Language</a:t>
          </a:r>
          <a:endParaRPr lang="en-US" dirty="0"/>
        </a:p>
      </dgm:t>
    </dgm:pt>
    <dgm:pt modelId="{B75B0CD2-C773-4BB3-8FDF-9E1D1C9E848A}" type="parTrans" cxnId="{8711BE5D-09DD-4494-896F-24447B2CB5E3}">
      <dgm:prSet/>
      <dgm:spPr/>
      <dgm:t>
        <a:bodyPr/>
        <a:lstStyle/>
        <a:p>
          <a:endParaRPr lang="en-US"/>
        </a:p>
      </dgm:t>
    </dgm:pt>
    <dgm:pt modelId="{7AFAC2AD-F5ED-42F2-A7E5-22244EBA7D3C}" type="sibTrans" cxnId="{8711BE5D-09DD-4494-896F-24447B2CB5E3}">
      <dgm:prSet/>
      <dgm:spPr/>
      <dgm:t>
        <a:bodyPr/>
        <a:lstStyle/>
        <a:p>
          <a:endParaRPr lang="en-US"/>
        </a:p>
      </dgm:t>
    </dgm:pt>
    <dgm:pt modelId="{C97277C5-D10E-4076-AE37-03F3CE47C1BF}">
      <dgm:prSet/>
      <dgm:spPr/>
      <dgm:t>
        <a:bodyPr/>
        <a:lstStyle/>
        <a:p>
          <a:pPr rtl="0"/>
          <a:r>
            <a:rPr lang="en-US" b="1" dirty="0" smtClean="0"/>
            <a:t>Received </a:t>
          </a:r>
          <a:endParaRPr lang="en-US" b="1" dirty="0"/>
        </a:p>
      </dgm:t>
    </dgm:pt>
    <dgm:pt modelId="{7F6F6D70-6405-4586-B99B-4D82E6707F3D}" type="parTrans" cxnId="{8BDF8CA4-B0A2-4E14-9A98-B2F7E359A20D}">
      <dgm:prSet/>
      <dgm:spPr/>
      <dgm:t>
        <a:bodyPr/>
        <a:lstStyle/>
        <a:p>
          <a:endParaRPr lang="en-US"/>
        </a:p>
      </dgm:t>
    </dgm:pt>
    <dgm:pt modelId="{925E636E-B95A-4ED0-8784-52D0556B2347}" type="sibTrans" cxnId="{8BDF8CA4-B0A2-4E14-9A98-B2F7E359A20D}">
      <dgm:prSet/>
      <dgm:spPr/>
      <dgm:t>
        <a:bodyPr/>
        <a:lstStyle/>
        <a:p>
          <a:endParaRPr lang="en-US"/>
        </a:p>
      </dgm:t>
    </dgm:pt>
    <dgm:pt modelId="{817F8424-6446-4442-9186-1ADC6EB43DFC}">
      <dgm:prSet/>
      <dgm:spPr/>
      <dgm:t>
        <a:bodyPr/>
        <a:lstStyle/>
        <a:p>
          <a:pPr rtl="0"/>
          <a:r>
            <a:rPr lang="en-US" dirty="0" smtClean="0"/>
            <a:t>Experimental </a:t>
          </a:r>
          <a:endParaRPr lang="en-US" dirty="0"/>
        </a:p>
      </dgm:t>
    </dgm:pt>
    <dgm:pt modelId="{64F6A29D-B494-415F-B941-1BDCB9CB73EE}" type="parTrans" cxnId="{9A93ADDA-97C6-4862-94B8-95FE74B42F85}">
      <dgm:prSet/>
      <dgm:spPr/>
      <dgm:t>
        <a:bodyPr/>
        <a:lstStyle/>
        <a:p>
          <a:endParaRPr lang="en-US"/>
        </a:p>
      </dgm:t>
    </dgm:pt>
    <dgm:pt modelId="{A2860B2F-1821-409C-A7E1-F4AC3998BBAC}" type="sibTrans" cxnId="{9A93ADDA-97C6-4862-94B8-95FE74B42F85}">
      <dgm:prSet/>
      <dgm:spPr/>
      <dgm:t>
        <a:bodyPr/>
        <a:lstStyle/>
        <a:p>
          <a:endParaRPr lang="en-US"/>
        </a:p>
      </dgm:t>
    </dgm:pt>
    <dgm:pt modelId="{DF9D99E4-CEA9-4D34-B463-F39CAC30B6D4}">
      <dgm:prSet/>
      <dgm:spPr/>
      <dgm:t>
        <a:bodyPr/>
        <a:lstStyle/>
        <a:p>
          <a:pPr rtl="0"/>
          <a:r>
            <a:rPr lang="en-US" b="1" dirty="0" smtClean="0"/>
            <a:t>Observed</a:t>
          </a:r>
        </a:p>
      </dgm:t>
    </dgm:pt>
    <dgm:pt modelId="{4EA6476B-0A06-4FCC-ABE3-547D2491E0FD}" type="parTrans" cxnId="{77CC72CD-E2FE-4E2F-B5E7-D04D0B04A908}">
      <dgm:prSet/>
      <dgm:spPr/>
      <dgm:t>
        <a:bodyPr/>
        <a:lstStyle/>
        <a:p>
          <a:endParaRPr lang="en-US"/>
        </a:p>
      </dgm:t>
    </dgm:pt>
    <dgm:pt modelId="{5253E5C0-ECA5-467F-8B43-7E2ADBCF960C}" type="sibTrans" cxnId="{77CC72CD-E2FE-4E2F-B5E7-D04D0B04A908}">
      <dgm:prSet/>
      <dgm:spPr/>
      <dgm:t>
        <a:bodyPr/>
        <a:lstStyle/>
        <a:p>
          <a:endParaRPr lang="en-US"/>
        </a:p>
      </dgm:t>
    </dgm:pt>
    <dgm:pt modelId="{E839B57D-34A5-4D64-BAAE-C85BC3570DA6}" type="pres">
      <dgm:prSet presAssocID="{E7475268-2159-45A5-9EB4-7124BBE918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244EE6-7F69-4949-926F-8CCF691F4FA3}" type="pres">
      <dgm:prSet presAssocID="{AE1B7C72-D791-4A0A-A9C3-D786FB39E0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BE86A-43F5-491F-8B29-2D394D290125}" type="pres">
      <dgm:prSet presAssocID="{AE1B7C72-D791-4A0A-A9C3-D786FB39E0E3}" presName="spNode" presStyleCnt="0"/>
      <dgm:spPr/>
    </dgm:pt>
    <dgm:pt modelId="{7A60A5CB-5682-4DD2-AFB7-1B72966689A3}" type="pres">
      <dgm:prSet presAssocID="{61A613CC-E788-4EDB-BE05-2BB65F87DFE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515692E-7AA6-4920-845D-506CB10FBD4A}" type="pres">
      <dgm:prSet presAssocID="{56354235-8E9A-454A-9475-7C3E773D84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11346-11F8-451E-AA42-DEA6F0C5E7F0}" type="pres">
      <dgm:prSet presAssocID="{56354235-8E9A-454A-9475-7C3E773D843B}" presName="spNode" presStyleCnt="0"/>
      <dgm:spPr/>
    </dgm:pt>
    <dgm:pt modelId="{8482D3AC-8E64-4566-94BF-769EEBF79F96}" type="pres">
      <dgm:prSet presAssocID="{7AFAC2AD-F5ED-42F2-A7E5-22244EBA7D3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9B6B6EA-6F22-41A9-B9EF-2DAA47EAD8D4}" type="pres">
      <dgm:prSet presAssocID="{C97277C5-D10E-4076-AE37-03F3CE47C1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2BFE7-480E-4D01-BE19-B72F578F3985}" type="pres">
      <dgm:prSet presAssocID="{C97277C5-D10E-4076-AE37-03F3CE47C1BF}" presName="spNode" presStyleCnt="0"/>
      <dgm:spPr/>
    </dgm:pt>
    <dgm:pt modelId="{B67380D3-DBE7-4CBB-AE46-1E4B015C746A}" type="pres">
      <dgm:prSet presAssocID="{925E636E-B95A-4ED0-8784-52D0556B234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30A2944-0783-48A3-BE4B-273F0D4914CA}" type="pres">
      <dgm:prSet presAssocID="{817F8424-6446-4442-9186-1ADC6EB43DF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81BBB-9CD8-4A5C-BCF6-59D185457712}" type="pres">
      <dgm:prSet presAssocID="{817F8424-6446-4442-9186-1ADC6EB43DFC}" presName="spNode" presStyleCnt="0"/>
      <dgm:spPr/>
    </dgm:pt>
    <dgm:pt modelId="{6D970B85-8909-4797-8D92-850B4378C103}" type="pres">
      <dgm:prSet presAssocID="{A2860B2F-1821-409C-A7E1-F4AC3998BBA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97EC452-697A-42BA-A98B-1287162285BF}" type="pres">
      <dgm:prSet presAssocID="{DF9D99E4-CEA9-4D34-B463-F39CAC30B6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F5258-99E2-4023-963B-D0F1F109FB45}" type="pres">
      <dgm:prSet presAssocID="{DF9D99E4-CEA9-4D34-B463-F39CAC30B6D4}" presName="spNode" presStyleCnt="0"/>
      <dgm:spPr/>
    </dgm:pt>
    <dgm:pt modelId="{60B63453-9D13-4EBF-BA33-2BD7824A5D97}" type="pres">
      <dgm:prSet presAssocID="{5253E5C0-ECA5-467F-8B43-7E2ADBCF960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9A93ADDA-97C6-4862-94B8-95FE74B42F85}" srcId="{E7475268-2159-45A5-9EB4-7124BBE91803}" destId="{817F8424-6446-4442-9186-1ADC6EB43DFC}" srcOrd="3" destOrd="0" parTransId="{64F6A29D-B494-415F-B941-1BDCB9CB73EE}" sibTransId="{A2860B2F-1821-409C-A7E1-F4AC3998BBAC}"/>
    <dgm:cxn modelId="{F6F0A738-E870-4A7F-B3F9-17F6388AA1FE}" srcId="{E7475268-2159-45A5-9EB4-7124BBE91803}" destId="{AE1B7C72-D791-4A0A-A9C3-D786FB39E0E3}" srcOrd="0" destOrd="0" parTransId="{8E6A2828-B67F-49E7-9AEF-D4BBA51A8565}" sibTransId="{61A613CC-E788-4EDB-BE05-2BB65F87DFE4}"/>
    <dgm:cxn modelId="{B2492B13-6EFB-4632-AF26-D9E3CB779B32}" type="presOf" srcId="{AE1B7C72-D791-4A0A-A9C3-D786FB39E0E3}" destId="{48244EE6-7F69-4949-926F-8CCF691F4FA3}" srcOrd="0" destOrd="0" presId="urn:microsoft.com/office/officeart/2005/8/layout/cycle6"/>
    <dgm:cxn modelId="{8BDF8CA4-B0A2-4E14-9A98-B2F7E359A20D}" srcId="{E7475268-2159-45A5-9EB4-7124BBE91803}" destId="{C97277C5-D10E-4076-AE37-03F3CE47C1BF}" srcOrd="2" destOrd="0" parTransId="{7F6F6D70-6405-4586-B99B-4D82E6707F3D}" sibTransId="{925E636E-B95A-4ED0-8784-52D0556B2347}"/>
    <dgm:cxn modelId="{2F57B389-139E-4246-B0C3-5DF112E393BC}" type="presOf" srcId="{5253E5C0-ECA5-467F-8B43-7E2ADBCF960C}" destId="{60B63453-9D13-4EBF-BA33-2BD7824A5D97}" srcOrd="0" destOrd="0" presId="urn:microsoft.com/office/officeart/2005/8/layout/cycle6"/>
    <dgm:cxn modelId="{E8A70E98-B31F-406B-AD6E-1D91B0C1D808}" type="presOf" srcId="{E7475268-2159-45A5-9EB4-7124BBE91803}" destId="{E839B57D-34A5-4D64-BAAE-C85BC3570DA6}" srcOrd="0" destOrd="0" presId="urn:microsoft.com/office/officeart/2005/8/layout/cycle6"/>
    <dgm:cxn modelId="{77CC72CD-E2FE-4E2F-B5E7-D04D0B04A908}" srcId="{E7475268-2159-45A5-9EB4-7124BBE91803}" destId="{DF9D99E4-CEA9-4D34-B463-F39CAC30B6D4}" srcOrd="4" destOrd="0" parTransId="{4EA6476B-0A06-4FCC-ABE3-547D2491E0FD}" sibTransId="{5253E5C0-ECA5-467F-8B43-7E2ADBCF960C}"/>
    <dgm:cxn modelId="{7E390446-E4B5-4A69-AF34-F4EAF6064D1B}" type="presOf" srcId="{925E636E-B95A-4ED0-8784-52D0556B2347}" destId="{B67380D3-DBE7-4CBB-AE46-1E4B015C746A}" srcOrd="0" destOrd="0" presId="urn:microsoft.com/office/officeart/2005/8/layout/cycle6"/>
    <dgm:cxn modelId="{D1CAC852-65C7-4D31-8863-846BA7BA5393}" type="presOf" srcId="{817F8424-6446-4442-9186-1ADC6EB43DFC}" destId="{C30A2944-0783-48A3-BE4B-273F0D4914CA}" srcOrd="0" destOrd="0" presId="urn:microsoft.com/office/officeart/2005/8/layout/cycle6"/>
    <dgm:cxn modelId="{9040948F-D6F5-4EAB-B70B-5F4E9F413EDA}" type="presOf" srcId="{56354235-8E9A-454A-9475-7C3E773D843B}" destId="{C515692E-7AA6-4920-845D-506CB10FBD4A}" srcOrd="0" destOrd="0" presId="urn:microsoft.com/office/officeart/2005/8/layout/cycle6"/>
    <dgm:cxn modelId="{E70CF3FD-CA43-4812-A0E3-C75966F66200}" type="presOf" srcId="{A2860B2F-1821-409C-A7E1-F4AC3998BBAC}" destId="{6D970B85-8909-4797-8D92-850B4378C103}" srcOrd="0" destOrd="0" presId="urn:microsoft.com/office/officeart/2005/8/layout/cycle6"/>
    <dgm:cxn modelId="{B506C225-1472-4276-8739-35CB9ACE64D6}" type="presOf" srcId="{7AFAC2AD-F5ED-42F2-A7E5-22244EBA7D3C}" destId="{8482D3AC-8E64-4566-94BF-769EEBF79F96}" srcOrd="0" destOrd="0" presId="urn:microsoft.com/office/officeart/2005/8/layout/cycle6"/>
    <dgm:cxn modelId="{11315691-9E8A-4A9E-A703-65E3FE0974F4}" type="presOf" srcId="{DF9D99E4-CEA9-4D34-B463-F39CAC30B6D4}" destId="{997EC452-697A-42BA-A98B-1287162285BF}" srcOrd="0" destOrd="0" presId="urn:microsoft.com/office/officeart/2005/8/layout/cycle6"/>
    <dgm:cxn modelId="{8711BE5D-09DD-4494-896F-24447B2CB5E3}" srcId="{E7475268-2159-45A5-9EB4-7124BBE91803}" destId="{56354235-8E9A-454A-9475-7C3E773D843B}" srcOrd="1" destOrd="0" parTransId="{B75B0CD2-C773-4BB3-8FDF-9E1D1C9E848A}" sibTransId="{7AFAC2AD-F5ED-42F2-A7E5-22244EBA7D3C}"/>
    <dgm:cxn modelId="{73119CAD-14CC-4332-B4A6-9BEBF5F8BDDC}" type="presOf" srcId="{61A613CC-E788-4EDB-BE05-2BB65F87DFE4}" destId="{7A60A5CB-5682-4DD2-AFB7-1B72966689A3}" srcOrd="0" destOrd="0" presId="urn:microsoft.com/office/officeart/2005/8/layout/cycle6"/>
    <dgm:cxn modelId="{502B6440-F4BE-473E-9813-0569800D787E}" type="presOf" srcId="{C97277C5-D10E-4076-AE37-03F3CE47C1BF}" destId="{79B6B6EA-6F22-41A9-B9EF-2DAA47EAD8D4}" srcOrd="0" destOrd="0" presId="urn:microsoft.com/office/officeart/2005/8/layout/cycle6"/>
    <dgm:cxn modelId="{3B9CD331-55C6-4A40-8066-79FD10BBB268}" type="presParOf" srcId="{E839B57D-34A5-4D64-BAAE-C85BC3570DA6}" destId="{48244EE6-7F69-4949-926F-8CCF691F4FA3}" srcOrd="0" destOrd="0" presId="urn:microsoft.com/office/officeart/2005/8/layout/cycle6"/>
    <dgm:cxn modelId="{2067382B-4596-43DC-906E-90CA89A7E9F1}" type="presParOf" srcId="{E839B57D-34A5-4D64-BAAE-C85BC3570DA6}" destId="{A24BE86A-43F5-491F-8B29-2D394D290125}" srcOrd="1" destOrd="0" presId="urn:microsoft.com/office/officeart/2005/8/layout/cycle6"/>
    <dgm:cxn modelId="{67D21BD2-F5E0-476B-8060-FD105CC13DE6}" type="presParOf" srcId="{E839B57D-34A5-4D64-BAAE-C85BC3570DA6}" destId="{7A60A5CB-5682-4DD2-AFB7-1B72966689A3}" srcOrd="2" destOrd="0" presId="urn:microsoft.com/office/officeart/2005/8/layout/cycle6"/>
    <dgm:cxn modelId="{27E722C1-60C6-4CAC-A635-DBB0D70F0133}" type="presParOf" srcId="{E839B57D-34A5-4D64-BAAE-C85BC3570DA6}" destId="{C515692E-7AA6-4920-845D-506CB10FBD4A}" srcOrd="3" destOrd="0" presId="urn:microsoft.com/office/officeart/2005/8/layout/cycle6"/>
    <dgm:cxn modelId="{C6907E02-51D3-4BBF-861F-216B3EB8704E}" type="presParOf" srcId="{E839B57D-34A5-4D64-BAAE-C85BC3570DA6}" destId="{9C611346-11F8-451E-AA42-DEA6F0C5E7F0}" srcOrd="4" destOrd="0" presId="urn:microsoft.com/office/officeart/2005/8/layout/cycle6"/>
    <dgm:cxn modelId="{46B90814-5BDB-4DA6-8BB3-3D54A905CACF}" type="presParOf" srcId="{E839B57D-34A5-4D64-BAAE-C85BC3570DA6}" destId="{8482D3AC-8E64-4566-94BF-769EEBF79F96}" srcOrd="5" destOrd="0" presId="urn:microsoft.com/office/officeart/2005/8/layout/cycle6"/>
    <dgm:cxn modelId="{8ED86653-F85E-4740-AF4A-F8A9F01E35F8}" type="presParOf" srcId="{E839B57D-34A5-4D64-BAAE-C85BC3570DA6}" destId="{79B6B6EA-6F22-41A9-B9EF-2DAA47EAD8D4}" srcOrd="6" destOrd="0" presId="urn:microsoft.com/office/officeart/2005/8/layout/cycle6"/>
    <dgm:cxn modelId="{6D5E963A-EECC-4BDA-8E57-DF39696FABEF}" type="presParOf" srcId="{E839B57D-34A5-4D64-BAAE-C85BC3570DA6}" destId="{BD52BFE7-480E-4D01-BE19-B72F578F3985}" srcOrd="7" destOrd="0" presId="urn:microsoft.com/office/officeart/2005/8/layout/cycle6"/>
    <dgm:cxn modelId="{0E1C18BE-D2E3-442E-8A0C-D953450B42A8}" type="presParOf" srcId="{E839B57D-34A5-4D64-BAAE-C85BC3570DA6}" destId="{B67380D3-DBE7-4CBB-AE46-1E4B015C746A}" srcOrd="8" destOrd="0" presId="urn:microsoft.com/office/officeart/2005/8/layout/cycle6"/>
    <dgm:cxn modelId="{5ED5D2C2-DA65-42AB-B610-D2AD5330CCA1}" type="presParOf" srcId="{E839B57D-34A5-4D64-BAAE-C85BC3570DA6}" destId="{C30A2944-0783-48A3-BE4B-273F0D4914CA}" srcOrd="9" destOrd="0" presId="urn:microsoft.com/office/officeart/2005/8/layout/cycle6"/>
    <dgm:cxn modelId="{8C6D850F-C8A6-4478-87D5-809A099E96BF}" type="presParOf" srcId="{E839B57D-34A5-4D64-BAAE-C85BC3570DA6}" destId="{69481BBB-9CD8-4A5C-BCF6-59D185457712}" srcOrd="10" destOrd="0" presId="urn:microsoft.com/office/officeart/2005/8/layout/cycle6"/>
    <dgm:cxn modelId="{66FB43B9-3A8E-4FF4-8086-7AEA4B0E0375}" type="presParOf" srcId="{E839B57D-34A5-4D64-BAAE-C85BC3570DA6}" destId="{6D970B85-8909-4797-8D92-850B4378C103}" srcOrd="11" destOrd="0" presId="urn:microsoft.com/office/officeart/2005/8/layout/cycle6"/>
    <dgm:cxn modelId="{22ECECAE-E03C-430E-8F87-18ADFE3923A3}" type="presParOf" srcId="{E839B57D-34A5-4D64-BAAE-C85BC3570DA6}" destId="{997EC452-697A-42BA-A98B-1287162285BF}" srcOrd="12" destOrd="0" presId="urn:microsoft.com/office/officeart/2005/8/layout/cycle6"/>
    <dgm:cxn modelId="{2A712DCB-C336-4115-9136-8EE7DB8C5CDC}" type="presParOf" srcId="{E839B57D-34A5-4D64-BAAE-C85BC3570DA6}" destId="{EB5F5258-99E2-4023-963B-D0F1F109FB45}" srcOrd="13" destOrd="0" presId="urn:microsoft.com/office/officeart/2005/8/layout/cycle6"/>
    <dgm:cxn modelId="{C0B3A125-B802-4AA5-A68C-864BA5A16107}" type="presParOf" srcId="{E839B57D-34A5-4D64-BAAE-C85BC3570DA6}" destId="{60B63453-9D13-4EBF-BA33-2BD7824A5D9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A7FD87-3C07-44FE-A467-53E5E488158A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1BF72-077B-48BA-9923-57A38CDFAA0E}">
      <dgm:prSet/>
      <dgm:spPr/>
      <dgm:t>
        <a:bodyPr/>
        <a:lstStyle/>
        <a:p>
          <a:pPr rtl="0"/>
          <a:r>
            <a:rPr lang="en-US" b="1" dirty="0" smtClean="0"/>
            <a:t>Tells a Story</a:t>
          </a:r>
          <a:endParaRPr lang="en-US" dirty="0"/>
        </a:p>
      </dgm:t>
    </dgm:pt>
    <dgm:pt modelId="{7C84069F-FF42-4DF4-918C-02A708F0CD89}" type="parTrans" cxnId="{91F8B35A-32CF-4BB2-B377-B44B0C6FC864}">
      <dgm:prSet/>
      <dgm:spPr/>
      <dgm:t>
        <a:bodyPr/>
        <a:lstStyle/>
        <a:p>
          <a:endParaRPr lang="en-US"/>
        </a:p>
      </dgm:t>
    </dgm:pt>
    <dgm:pt modelId="{A1B52739-E806-4DD9-9BF0-C25584F072E2}" type="sibTrans" cxnId="{91F8B35A-32CF-4BB2-B377-B44B0C6FC864}">
      <dgm:prSet/>
      <dgm:spPr/>
      <dgm:t>
        <a:bodyPr/>
        <a:lstStyle/>
        <a:p>
          <a:endParaRPr lang="en-US"/>
        </a:p>
      </dgm:t>
    </dgm:pt>
    <dgm:pt modelId="{660AF4F0-55C1-4282-8FF2-021BD8C23DDE}">
      <dgm:prSet/>
      <dgm:spPr/>
      <dgm:t>
        <a:bodyPr/>
        <a:lstStyle/>
        <a:p>
          <a:pPr rtl="0"/>
          <a:r>
            <a:rPr lang="en-US" b="1" dirty="0" smtClean="0"/>
            <a:t>Seeks out connections</a:t>
          </a:r>
          <a:endParaRPr lang="en-US" dirty="0"/>
        </a:p>
      </dgm:t>
    </dgm:pt>
    <dgm:pt modelId="{D23A7841-B45A-4410-8EDC-856397C237DF}" type="parTrans" cxnId="{16E8F760-89C1-4704-9749-7FA6E00B23E2}">
      <dgm:prSet/>
      <dgm:spPr/>
      <dgm:t>
        <a:bodyPr/>
        <a:lstStyle/>
        <a:p>
          <a:endParaRPr lang="en-US"/>
        </a:p>
      </dgm:t>
    </dgm:pt>
    <dgm:pt modelId="{908D0AAD-8434-4451-B3BE-E25BDE1AC55C}" type="sibTrans" cxnId="{16E8F760-89C1-4704-9749-7FA6E00B23E2}">
      <dgm:prSet/>
      <dgm:spPr/>
      <dgm:t>
        <a:bodyPr/>
        <a:lstStyle/>
        <a:p>
          <a:endParaRPr lang="en-US"/>
        </a:p>
      </dgm:t>
    </dgm:pt>
    <dgm:pt modelId="{C654B952-A3E0-4A4A-BBA7-0D81E72EE759}">
      <dgm:prSet/>
      <dgm:spPr/>
      <dgm:t>
        <a:bodyPr/>
        <a:lstStyle/>
        <a:p>
          <a:pPr rtl="0"/>
          <a:r>
            <a:rPr lang="en-US" b="1" dirty="0" smtClean="0"/>
            <a:t>Is nonlinear</a:t>
          </a:r>
          <a:endParaRPr lang="en-US" dirty="0"/>
        </a:p>
      </dgm:t>
    </dgm:pt>
    <dgm:pt modelId="{6FB775D0-625C-407F-B202-1A7578B91D6E}" type="parTrans" cxnId="{C1011B35-CA21-4418-B412-EF7E83CA91FB}">
      <dgm:prSet/>
      <dgm:spPr/>
      <dgm:t>
        <a:bodyPr/>
        <a:lstStyle/>
        <a:p>
          <a:endParaRPr lang="en-US"/>
        </a:p>
      </dgm:t>
    </dgm:pt>
    <dgm:pt modelId="{52C31999-D66D-4333-AF61-84DE79BDD153}" type="sibTrans" cxnId="{C1011B35-CA21-4418-B412-EF7E83CA91FB}">
      <dgm:prSet/>
      <dgm:spPr/>
      <dgm:t>
        <a:bodyPr/>
        <a:lstStyle/>
        <a:p>
          <a:endParaRPr lang="en-US"/>
        </a:p>
      </dgm:t>
    </dgm:pt>
    <dgm:pt modelId="{374F44C1-884E-472C-A0C8-0C955BB63738}">
      <dgm:prSet/>
      <dgm:spPr/>
      <dgm:t>
        <a:bodyPr/>
        <a:lstStyle/>
        <a:p>
          <a:pPr rtl="0"/>
          <a:r>
            <a:rPr lang="en-US" b="1" dirty="0" smtClean="0"/>
            <a:t>Is process oriented</a:t>
          </a:r>
          <a:endParaRPr lang="en-US" b="1" dirty="0"/>
        </a:p>
      </dgm:t>
    </dgm:pt>
    <dgm:pt modelId="{117FF732-5649-40E9-B8C2-EB544A807EC2}" type="parTrans" cxnId="{6BAE5044-9383-4F38-AB5A-0EC2976D3C4E}">
      <dgm:prSet/>
      <dgm:spPr/>
      <dgm:t>
        <a:bodyPr/>
        <a:lstStyle/>
        <a:p>
          <a:endParaRPr lang="en-US"/>
        </a:p>
      </dgm:t>
    </dgm:pt>
    <dgm:pt modelId="{29675D19-0DED-4126-AA0E-915895993080}" type="sibTrans" cxnId="{6BAE5044-9383-4F38-AB5A-0EC2976D3C4E}">
      <dgm:prSet/>
      <dgm:spPr/>
      <dgm:t>
        <a:bodyPr/>
        <a:lstStyle/>
        <a:p>
          <a:endParaRPr lang="en-US"/>
        </a:p>
      </dgm:t>
    </dgm:pt>
    <dgm:pt modelId="{226B6A18-2281-41D7-A164-447AC8AF76C4}" type="pres">
      <dgm:prSet presAssocID="{C3A7FD87-3C07-44FE-A467-53E5E488158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D1804-8740-4C07-9956-5A651FE67908}" type="pres">
      <dgm:prSet presAssocID="{1DF1BF72-077B-48BA-9923-57A38CDFAA0E}" presName="circ1" presStyleLbl="vennNode1" presStyleIdx="0" presStyleCnt="4"/>
      <dgm:spPr/>
      <dgm:t>
        <a:bodyPr/>
        <a:lstStyle/>
        <a:p>
          <a:endParaRPr lang="en-US"/>
        </a:p>
      </dgm:t>
    </dgm:pt>
    <dgm:pt modelId="{C53BE2F4-BD42-474D-9B71-7150C44B4200}" type="pres">
      <dgm:prSet presAssocID="{1DF1BF72-077B-48BA-9923-57A38CDFAA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D505B-E12F-4A04-8244-D98EAA1A933A}" type="pres">
      <dgm:prSet presAssocID="{660AF4F0-55C1-4282-8FF2-021BD8C23DDE}" presName="circ2" presStyleLbl="vennNode1" presStyleIdx="1" presStyleCnt="4"/>
      <dgm:spPr/>
      <dgm:t>
        <a:bodyPr/>
        <a:lstStyle/>
        <a:p>
          <a:endParaRPr lang="en-US"/>
        </a:p>
      </dgm:t>
    </dgm:pt>
    <dgm:pt modelId="{38E01E93-CB38-4714-8A91-22B39477DEA7}" type="pres">
      <dgm:prSet presAssocID="{660AF4F0-55C1-4282-8FF2-021BD8C23D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E3D3C-7A0B-41C8-A9D1-243F61714206}" type="pres">
      <dgm:prSet presAssocID="{C654B952-A3E0-4A4A-BBA7-0D81E72EE759}" presName="circ3" presStyleLbl="vennNode1" presStyleIdx="2" presStyleCnt="4"/>
      <dgm:spPr/>
      <dgm:t>
        <a:bodyPr/>
        <a:lstStyle/>
        <a:p>
          <a:endParaRPr lang="en-US"/>
        </a:p>
      </dgm:t>
    </dgm:pt>
    <dgm:pt modelId="{0C2B8531-AAEA-43AC-9C12-4BC23B4E2846}" type="pres">
      <dgm:prSet presAssocID="{C654B952-A3E0-4A4A-BBA7-0D81E72EE75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248DF-DD2F-4646-9B6A-6FBF7A080815}" type="pres">
      <dgm:prSet presAssocID="{374F44C1-884E-472C-A0C8-0C955BB63738}" presName="circ4" presStyleLbl="vennNode1" presStyleIdx="3" presStyleCnt="4"/>
      <dgm:spPr/>
      <dgm:t>
        <a:bodyPr/>
        <a:lstStyle/>
        <a:p>
          <a:endParaRPr lang="en-US"/>
        </a:p>
      </dgm:t>
    </dgm:pt>
    <dgm:pt modelId="{CBF937B0-E4FC-4182-8893-7E8A6DBC79F3}" type="pres">
      <dgm:prSet presAssocID="{374F44C1-884E-472C-A0C8-0C955BB6373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F8B35A-32CF-4BB2-B377-B44B0C6FC864}" srcId="{C3A7FD87-3C07-44FE-A467-53E5E488158A}" destId="{1DF1BF72-077B-48BA-9923-57A38CDFAA0E}" srcOrd="0" destOrd="0" parTransId="{7C84069F-FF42-4DF4-918C-02A708F0CD89}" sibTransId="{A1B52739-E806-4DD9-9BF0-C25584F072E2}"/>
    <dgm:cxn modelId="{61F16178-2A83-4E63-95A4-1AFF31635EF1}" type="presOf" srcId="{C654B952-A3E0-4A4A-BBA7-0D81E72EE759}" destId="{0C2B8531-AAEA-43AC-9C12-4BC23B4E2846}" srcOrd="1" destOrd="0" presId="urn:microsoft.com/office/officeart/2005/8/layout/venn1"/>
    <dgm:cxn modelId="{C1011B35-CA21-4418-B412-EF7E83CA91FB}" srcId="{C3A7FD87-3C07-44FE-A467-53E5E488158A}" destId="{C654B952-A3E0-4A4A-BBA7-0D81E72EE759}" srcOrd="2" destOrd="0" parTransId="{6FB775D0-625C-407F-B202-1A7578B91D6E}" sibTransId="{52C31999-D66D-4333-AF61-84DE79BDD153}"/>
    <dgm:cxn modelId="{53E4F68C-49B9-48DA-9ADD-AF689F807948}" type="presOf" srcId="{660AF4F0-55C1-4282-8FF2-021BD8C23DDE}" destId="{A2CD505B-E12F-4A04-8244-D98EAA1A933A}" srcOrd="0" destOrd="0" presId="urn:microsoft.com/office/officeart/2005/8/layout/venn1"/>
    <dgm:cxn modelId="{6BAE5044-9383-4F38-AB5A-0EC2976D3C4E}" srcId="{C3A7FD87-3C07-44FE-A467-53E5E488158A}" destId="{374F44C1-884E-472C-A0C8-0C955BB63738}" srcOrd="3" destOrd="0" parTransId="{117FF732-5649-40E9-B8C2-EB544A807EC2}" sibTransId="{29675D19-0DED-4126-AA0E-915895993080}"/>
    <dgm:cxn modelId="{197D2898-B6F5-42E0-B0C4-62798C76B9D6}" type="presOf" srcId="{C3A7FD87-3C07-44FE-A467-53E5E488158A}" destId="{226B6A18-2281-41D7-A164-447AC8AF76C4}" srcOrd="0" destOrd="0" presId="urn:microsoft.com/office/officeart/2005/8/layout/venn1"/>
    <dgm:cxn modelId="{79DF0FEF-6418-4734-B5DA-98E623B6EFCB}" type="presOf" srcId="{660AF4F0-55C1-4282-8FF2-021BD8C23DDE}" destId="{38E01E93-CB38-4714-8A91-22B39477DEA7}" srcOrd="1" destOrd="0" presId="urn:microsoft.com/office/officeart/2005/8/layout/venn1"/>
    <dgm:cxn modelId="{15B03EAE-5D76-4D2D-9CFF-FC1BC505F112}" type="presOf" srcId="{1DF1BF72-077B-48BA-9923-57A38CDFAA0E}" destId="{D0ED1804-8740-4C07-9956-5A651FE67908}" srcOrd="0" destOrd="0" presId="urn:microsoft.com/office/officeart/2005/8/layout/venn1"/>
    <dgm:cxn modelId="{CA1DA709-BCAD-40C4-BB72-FD49DAB28078}" type="presOf" srcId="{1DF1BF72-077B-48BA-9923-57A38CDFAA0E}" destId="{C53BE2F4-BD42-474D-9B71-7150C44B4200}" srcOrd="1" destOrd="0" presId="urn:microsoft.com/office/officeart/2005/8/layout/venn1"/>
    <dgm:cxn modelId="{7B4EAA76-AC38-423B-816F-AE06E86873F4}" type="presOf" srcId="{374F44C1-884E-472C-A0C8-0C955BB63738}" destId="{CBF937B0-E4FC-4182-8893-7E8A6DBC79F3}" srcOrd="1" destOrd="0" presId="urn:microsoft.com/office/officeart/2005/8/layout/venn1"/>
    <dgm:cxn modelId="{998CCB30-B237-450C-B164-EB030FF28D1D}" type="presOf" srcId="{374F44C1-884E-472C-A0C8-0C955BB63738}" destId="{0B1248DF-DD2F-4646-9B6A-6FBF7A080815}" srcOrd="0" destOrd="0" presId="urn:microsoft.com/office/officeart/2005/8/layout/venn1"/>
    <dgm:cxn modelId="{16E8F760-89C1-4704-9749-7FA6E00B23E2}" srcId="{C3A7FD87-3C07-44FE-A467-53E5E488158A}" destId="{660AF4F0-55C1-4282-8FF2-021BD8C23DDE}" srcOrd="1" destOrd="0" parTransId="{D23A7841-B45A-4410-8EDC-856397C237DF}" sibTransId="{908D0AAD-8434-4451-B3BE-E25BDE1AC55C}"/>
    <dgm:cxn modelId="{79FB331A-C458-48B3-B57F-DDD3326CB57C}" type="presOf" srcId="{C654B952-A3E0-4A4A-BBA7-0D81E72EE759}" destId="{85AE3D3C-7A0B-41C8-A9D1-243F61714206}" srcOrd="0" destOrd="0" presId="urn:microsoft.com/office/officeart/2005/8/layout/venn1"/>
    <dgm:cxn modelId="{F714B182-395E-48A3-BAD1-C481221A19B6}" type="presParOf" srcId="{226B6A18-2281-41D7-A164-447AC8AF76C4}" destId="{D0ED1804-8740-4C07-9956-5A651FE67908}" srcOrd="0" destOrd="0" presId="urn:microsoft.com/office/officeart/2005/8/layout/venn1"/>
    <dgm:cxn modelId="{082705A8-DC57-4C21-9E50-16CC4267B9D8}" type="presParOf" srcId="{226B6A18-2281-41D7-A164-447AC8AF76C4}" destId="{C53BE2F4-BD42-474D-9B71-7150C44B4200}" srcOrd="1" destOrd="0" presId="urn:microsoft.com/office/officeart/2005/8/layout/venn1"/>
    <dgm:cxn modelId="{CB7208B4-72B9-4463-ABD3-405BF5D6A5EF}" type="presParOf" srcId="{226B6A18-2281-41D7-A164-447AC8AF76C4}" destId="{A2CD505B-E12F-4A04-8244-D98EAA1A933A}" srcOrd="2" destOrd="0" presId="urn:microsoft.com/office/officeart/2005/8/layout/venn1"/>
    <dgm:cxn modelId="{FDA9D9B9-D65C-4B7B-AAC4-B083B2C6922E}" type="presParOf" srcId="{226B6A18-2281-41D7-A164-447AC8AF76C4}" destId="{38E01E93-CB38-4714-8A91-22B39477DEA7}" srcOrd="3" destOrd="0" presId="urn:microsoft.com/office/officeart/2005/8/layout/venn1"/>
    <dgm:cxn modelId="{BB234427-058E-406A-86A0-DCA417100BA4}" type="presParOf" srcId="{226B6A18-2281-41D7-A164-447AC8AF76C4}" destId="{85AE3D3C-7A0B-41C8-A9D1-243F61714206}" srcOrd="4" destOrd="0" presId="urn:microsoft.com/office/officeart/2005/8/layout/venn1"/>
    <dgm:cxn modelId="{78B754A5-33C2-4FA6-A80D-BB55D6A25232}" type="presParOf" srcId="{226B6A18-2281-41D7-A164-447AC8AF76C4}" destId="{0C2B8531-AAEA-43AC-9C12-4BC23B4E2846}" srcOrd="5" destOrd="0" presId="urn:microsoft.com/office/officeart/2005/8/layout/venn1"/>
    <dgm:cxn modelId="{DB44AE22-0AB1-49E2-9401-13C68A06B1FE}" type="presParOf" srcId="{226B6A18-2281-41D7-A164-447AC8AF76C4}" destId="{0B1248DF-DD2F-4646-9B6A-6FBF7A080815}" srcOrd="6" destOrd="0" presId="urn:microsoft.com/office/officeart/2005/8/layout/venn1"/>
    <dgm:cxn modelId="{620A2ED7-E67E-462C-98F2-3F9C37F049F2}" type="presParOf" srcId="{226B6A18-2281-41D7-A164-447AC8AF76C4}" destId="{CBF937B0-E4FC-4182-8893-7E8A6DBC79F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E41E12-C0B9-4FB0-8B78-200B4BB19F4C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764B06DA-9201-4ED7-8FB6-D2F9327EB1F2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Has Contemporary Value</a:t>
          </a:r>
          <a:endParaRPr lang="en-US" sz="2800" dirty="0">
            <a:solidFill>
              <a:schemeClr val="tx1"/>
            </a:solidFill>
          </a:endParaRPr>
        </a:p>
      </dgm:t>
    </dgm:pt>
    <dgm:pt modelId="{D2F265AB-6AF7-4A94-8037-040A4A2A5B75}" type="parTrans" cxnId="{40EC7E0D-3373-4922-BA0C-E62E8E9B0262}">
      <dgm:prSet/>
      <dgm:spPr/>
      <dgm:t>
        <a:bodyPr/>
        <a:lstStyle/>
        <a:p>
          <a:endParaRPr lang="en-US"/>
        </a:p>
      </dgm:t>
    </dgm:pt>
    <dgm:pt modelId="{1B084BCD-8723-4999-93B6-794A9907887D}" type="sibTrans" cxnId="{40EC7E0D-3373-4922-BA0C-E62E8E9B0262}">
      <dgm:prSet/>
      <dgm:spPr/>
      <dgm:t>
        <a:bodyPr/>
        <a:lstStyle/>
        <a:p>
          <a:endParaRPr lang="en-US"/>
        </a:p>
      </dgm:t>
    </dgm:pt>
    <dgm:pt modelId="{5A43B108-0094-4521-9EA4-2899CEC1EA7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Strengthens Identity</a:t>
          </a:r>
          <a:endParaRPr lang="en-US" dirty="0">
            <a:solidFill>
              <a:schemeClr val="tx1"/>
            </a:solidFill>
          </a:endParaRPr>
        </a:p>
      </dgm:t>
    </dgm:pt>
    <dgm:pt modelId="{62BF605C-3F61-4219-BC90-7BF11332B5E7}" type="parTrans" cxnId="{857BC554-0C0C-4BB4-B8D0-E842701EB660}">
      <dgm:prSet/>
      <dgm:spPr/>
      <dgm:t>
        <a:bodyPr/>
        <a:lstStyle/>
        <a:p>
          <a:endParaRPr lang="en-US"/>
        </a:p>
      </dgm:t>
    </dgm:pt>
    <dgm:pt modelId="{800BE15A-3DCB-4468-B6F8-B74BC7EB70F7}" type="sibTrans" cxnId="{857BC554-0C0C-4BB4-B8D0-E842701EB660}">
      <dgm:prSet/>
      <dgm:spPr/>
      <dgm:t>
        <a:bodyPr/>
        <a:lstStyle/>
        <a:p>
          <a:endParaRPr lang="en-US"/>
        </a:p>
      </dgm:t>
    </dgm:pt>
    <dgm:pt modelId="{B9A83824-704B-444A-B41E-08239778889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Teaches Skills</a:t>
          </a:r>
          <a:endParaRPr lang="en-US" dirty="0">
            <a:solidFill>
              <a:schemeClr val="tx1"/>
            </a:solidFill>
          </a:endParaRPr>
        </a:p>
      </dgm:t>
    </dgm:pt>
    <dgm:pt modelId="{45C2A19A-6BF3-4163-9910-5A4D6234DFB9}" type="parTrans" cxnId="{5611BE8B-D7A7-472E-B619-772AAB686F0B}">
      <dgm:prSet/>
      <dgm:spPr/>
      <dgm:t>
        <a:bodyPr/>
        <a:lstStyle/>
        <a:p>
          <a:endParaRPr lang="en-US"/>
        </a:p>
      </dgm:t>
    </dgm:pt>
    <dgm:pt modelId="{CCDFCC2F-5222-46BE-B2EE-6289325B4FE0}" type="sibTrans" cxnId="{5611BE8B-D7A7-472E-B619-772AAB686F0B}">
      <dgm:prSet/>
      <dgm:spPr/>
      <dgm:t>
        <a:bodyPr/>
        <a:lstStyle/>
        <a:p>
          <a:endParaRPr lang="en-US"/>
        </a:p>
      </dgm:t>
    </dgm:pt>
    <dgm:pt modelId="{517DBF71-0825-453F-83EE-EAFDAAFEA226}" type="pres">
      <dgm:prSet presAssocID="{D3E41E12-C0B9-4FB0-8B78-200B4BB19F4C}" presName="Name0" presStyleCnt="0">
        <dgm:presLayoutVars>
          <dgm:dir/>
          <dgm:resizeHandles val="exact"/>
        </dgm:presLayoutVars>
      </dgm:prSet>
      <dgm:spPr/>
    </dgm:pt>
    <dgm:pt modelId="{C5E805D6-CB70-4179-B4B4-D3045EC5E480}" type="pres">
      <dgm:prSet presAssocID="{D3E41E12-C0B9-4FB0-8B78-200B4BB19F4C}" presName="bkgdShp" presStyleLbl="alignAccFollowNode1" presStyleIdx="0" presStyleCnt="1" custLinFactNeighborX="-56250" custLinFactNeighborY="-41667"/>
      <dgm:spPr/>
    </dgm:pt>
    <dgm:pt modelId="{FECF9F65-0DC4-427C-AECF-88339F85336E}" type="pres">
      <dgm:prSet presAssocID="{D3E41E12-C0B9-4FB0-8B78-200B4BB19F4C}" presName="linComp" presStyleCnt="0"/>
      <dgm:spPr/>
    </dgm:pt>
    <dgm:pt modelId="{F4E18D48-6FE7-48E0-B205-5A039BC636AE}" type="pres">
      <dgm:prSet presAssocID="{764B06DA-9201-4ED7-8FB6-D2F9327EB1F2}" presName="compNode" presStyleCnt="0"/>
      <dgm:spPr/>
    </dgm:pt>
    <dgm:pt modelId="{A7F25AB0-7657-4E8E-A15D-75AB4F57BF35}" type="pres">
      <dgm:prSet presAssocID="{764B06DA-9201-4ED7-8FB6-D2F9327EB1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2C424-4763-48AC-B83E-965159AA6385}" type="pres">
      <dgm:prSet presAssocID="{764B06DA-9201-4ED7-8FB6-D2F9327EB1F2}" presName="invisiNode" presStyleLbl="node1" presStyleIdx="0" presStyleCnt="3"/>
      <dgm:spPr/>
    </dgm:pt>
    <dgm:pt modelId="{A41DDFEC-95D0-4DE7-89B5-9905BFEF0E04}" type="pres">
      <dgm:prSet presAssocID="{764B06DA-9201-4ED7-8FB6-D2F9327EB1F2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6BEB93-B3BD-43C9-B03A-CF8A2A0E5650}" type="pres">
      <dgm:prSet presAssocID="{1B084BCD-8723-4999-93B6-794A9907887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FFA06A9-8209-4264-886E-C7BC40EA470F}" type="pres">
      <dgm:prSet presAssocID="{5A43B108-0094-4521-9EA4-2899CEC1EA7E}" presName="compNode" presStyleCnt="0"/>
      <dgm:spPr/>
    </dgm:pt>
    <dgm:pt modelId="{A0B1BAC0-0E2F-42CA-91C2-8F769D6866BD}" type="pres">
      <dgm:prSet presAssocID="{5A43B108-0094-4521-9EA4-2899CEC1EA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20888-943A-44E0-A6AF-EAB9F5D62D87}" type="pres">
      <dgm:prSet presAssocID="{5A43B108-0094-4521-9EA4-2899CEC1EA7E}" presName="invisiNode" presStyleLbl="node1" presStyleIdx="1" presStyleCnt="3"/>
      <dgm:spPr/>
    </dgm:pt>
    <dgm:pt modelId="{12C9D733-0811-46C3-87CC-712E287A4B78}" type="pres">
      <dgm:prSet presAssocID="{5A43B108-0094-4521-9EA4-2899CEC1EA7E}" presName="imagNode" presStyleLbl="fgImgPlace1" presStyleIdx="1" presStyleCnt="3" custScaleX="595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F6C0CE-D6F6-428E-9319-6E178894B76B}" type="pres">
      <dgm:prSet presAssocID="{800BE15A-3DCB-4468-B6F8-B74BC7EB70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EE43160-8104-45F0-9FE1-68498608BF19}" type="pres">
      <dgm:prSet presAssocID="{B9A83824-704B-444A-B41E-08239778889B}" presName="compNode" presStyleCnt="0"/>
      <dgm:spPr/>
    </dgm:pt>
    <dgm:pt modelId="{03A81639-C738-4931-86D8-BC7B2775CC1D}" type="pres">
      <dgm:prSet presAssocID="{B9A83824-704B-444A-B41E-0823977888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A9629-6649-4349-8F7D-A3274FE69543}" type="pres">
      <dgm:prSet presAssocID="{B9A83824-704B-444A-B41E-08239778889B}" presName="invisiNode" presStyleLbl="node1" presStyleIdx="2" presStyleCnt="3"/>
      <dgm:spPr/>
    </dgm:pt>
    <dgm:pt modelId="{BAB45CD8-7ACF-4935-A96E-D834636FDFC1}" type="pres">
      <dgm:prSet presAssocID="{B9A83824-704B-444A-B41E-08239778889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8C9FA5E-F5ED-4ADA-B079-50E1D81956EE}" type="presOf" srcId="{B9A83824-704B-444A-B41E-08239778889B}" destId="{03A81639-C738-4931-86D8-BC7B2775CC1D}" srcOrd="0" destOrd="0" presId="urn:microsoft.com/office/officeart/2005/8/layout/pList2#1"/>
    <dgm:cxn modelId="{431B799D-CE65-45FF-B149-2D54F26DC06C}" type="presOf" srcId="{5A43B108-0094-4521-9EA4-2899CEC1EA7E}" destId="{A0B1BAC0-0E2F-42CA-91C2-8F769D6866BD}" srcOrd="0" destOrd="0" presId="urn:microsoft.com/office/officeart/2005/8/layout/pList2#1"/>
    <dgm:cxn modelId="{6705644C-7FC0-4021-9D1C-C673EB68F5EF}" type="presOf" srcId="{1B084BCD-8723-4999-93B6-794A9907887D}" destId="{4A6BEB93-B3BD-43C9-B03A-CF8A2A0E5650}" srcOrd="0" destOrd="0" presId="urn:microsoft.com/office/officeart/2005/8/layout/pList2#1"/>
    <dgm:cxn modelId="{40EC7E0D-3373-4922-BA0C-E62E8E9B0262}" srcId="{D3E41E12-C0B9-4FB0-8B78-200B4BB19F4C}" destId="{764B06DA-9201-4ED7-8FB6-D2F9327EB1F2}" srcOrd="0" destOrd="0" parTransId="{D2F265AB-6AF7-4A94-8037-040A4A2A5B75}" sibTransId="{1B084BCD-8723-4999-93B6-794A9907887D}"/>
    <dgm:cxn modelId="{857BC554-0C0C-4BB4-B8D0-E842701EB660}" srcId="{D3E41E12-C0B9-4FB0-8B78-200B4BB19F4C}" destId="{5A43B108-0094-4521-9EA4-2899CEC1EA7E}" srcOrd="1" destOrd="0" parTransId="{62BF605C-3F61-4219-BC90-7BF11332B5E7}" sibTransId="{800BE15A-3DCB-4468-B6F8-B74BC7EB70F7}"/>
    <dgm:cxn modelId="{7A32D091-70C3-4125-B191-5FBE39ADAB70}" type="presOf" srcId="{D3E41E12-C0B9-4FB0-8B78-200B4BB19F4C}" destId="{517DBF71-0825-453F-83EE-EAFDAAFEA226}" srcOrd="0" destOrd="0" presId="urn:microsoft.com/office/officeart/2005/8/layout/pList2#1"/>
    <dgm:cxn modelId="{07C9973A-7674-4D7D-9AFD-33E7F439F2A2}" type="presOf" srcId="{800BE15A-3DCB-4468-B6F8-B74BC7EB70F7}" destId="{59F6C0CE-D6F6-428E-9319-6E178894B76B}" srcOrd="0" destOrd="0" presId="urn:microsoft.com/office/officeart/2005/8/layout/pList2#1"/>
    <dgm:cxn modelId="{A019F87E-B29E-4061-9A41-935ED206ACCC}" type="presOf" srcId="{764B06DA-9201-4ED7-8FB6-D2F9327EB1F2}" destId="{A7F25AB0-7657-4E8E-A15D-75AB4F57BF35}" srcOrd="0" destOrd="0" presId="urn:microsoft.com/office/officeart/2005/8/layout/pList2#1"/>
    <dgm:cxn modelId="{5611BE8B-D7A7-472E-B619-772AAB686F0B}" srcId="{D3E41E12-C0B9-4FB0-8B78-200B4BB19F4C}" destId="{B9A83824-704B-444A-B41E-08239778889B}" srcOrd="2" destOrd="0" parTransId="{45C2A19A-6BF3-4163-9910-5A4D6234DFB9}" sibTransId="{CCDFCC2F-5222-46BE-B2EE-6289325B4FE0}"/>
    <dgm:cxn modelId="{752A107E-7601-4DD1-966C-05943E49C574}" type="presParOf" srcId="{517DBF71-0825-453F-83EE-EAFDAAFEA226}" destId="{C5E805D6-CB70-4179-B4B4-D3045EC5E480}" srcOrd="0" destOrd="0" presId="urn:microsoft.com/office/officeart/2005/8/layout/pList2#1"/>
    <dgm:cxn modelId="{2AD13D36-A4BD-4C7C-BDE0-1EBC0AA9CF6A}" type="presParOf" srcId="{517DBF71-0825-453F-83EE-EAFDAAFEA226}" destId="{FECF9F65-0DC4-427C-AECF-88339F85336E}" srcOrd="1" destOrd="0" presId="urn:microsoft.com/office/officeart/2005/8/layout/pList2#1"/>
    <dgm:cxn modelId="{C832C939-98EB-46AE-AFCD-13043FE78835}" type="presParOf" srcId="{FECF9F65-0DC4-427C-AECF-88339F85336E}" destId="{F4E18D48-6FE7-48E0-B205-5A039BC636AE}" srcOrd="0" destOrd="0" presId="urn:microsoft.com/office/officeart/2005/8/layout/pList2#1"/>
    <dgm:cxn modelId="{BF003588-0596-4576-BBB1-3D17D71B726A}" type="presParOf" srcId="{F4E18D48-6FE7-48E0-B205-5A039BC636AE}" destId="{A7F25AB0-7657-4E8E-A15D-75AB4F57BF35}" srcOrd="0" destOrd="0" presId="urn:microsoft.com/office/officeart/2005/8/layout/pList2#1"/>
    <dgm:cxn modelId="{ACEC9590-523D-4680-80D8-D0CF60309C3E}" type="presParOf" srcId="{F4E18D48-6FE7-48E0-B205-5A039BC636AE}" destId="{EC62C424-4763-48AC-B83E-965159AA6385}" srcOrd="1" destOrd="0" presId="urn:microsoft.com/office/officeart/2005/8/layout/pList2#1"/>
    <dgm:cxn modelId="{CB79809F-D023-4A84-87C9-0DBE26AF56E5}" type="presParOf" srcId="{F4E18D48-6FE7-48E0-B205-5A039BC636AE}" destId="{A41DDFEC-95D0-4DE7-89B5-9905BFEF0E04}" srcOrd="2" destOrd="0" presId="urn:microsoft.com/office/officeart/2005/8/layout/pList2#1"/>
    <dgm:cxn modelId="{76C624C7-704A-4E54-A10B-25A4D1470E93}" type="presParOf" srcId="{FECF9F65-0DC4-427C-AECF-88339F85336E}" destId="{4A6BEB93-B3BD-43C9-B03A-CF8A2A0E5650}" srcOrd="1" destOrd="0" presId="urn:microsoft.com/office/officeart/2005/8/layout/pList2#1"/>
    <dgm:cxn modelId="{DBBDE86D-D142-43CE-B6E5-378CE2854E6D}" type="presParOf" srcId="{FECF9F65-0DC4-427C-AECF-88339F85336E}" destId="{9FFA06A9-8209-4264-886E-C7BC40EA470F}" srcOrd="2" destOrd="0" presId="urn:microsoft.com/office/officeart/2005/8/layout/pList2#1"/>
    <dgm:cxn modelId="{5ADB4EC1-FBAE-4913-B11D-DB53EEBC4EEA}" type="presParOf" srcId="{9FFA06A9-8209-4264-886E-C7BC40EA470F}" destId="{A0B1BAC0-0E2F-42CA-91C2-8F769D6866BD}" srcOrd="0" destOrd="0" presId="urn:microsoft.com/office/officeart/2005/8/layout/pList2#1"/>
    <dgm:cxn modelId="{1D84E3EE-C418-49A8-873A-2A0B8E50AE29}" type="presParOf" srcId="{9FFA06A9-8209-4264-886E-C7BC40EA470F}" destId="{89720888-943A-44E0-A6AF-EAB9F5D62D87}" srcOrd="1" destOrd="0" presId="urn:microsoft.com/office/officeart/2005/8/layout/pList2#1"/>
    <dgm:cxn modelId="{60B682A2-A742-4552-B41A-2717C390755A}" type="presParOf" srcId="{9FFA06A9-8209-4264-886E-C7BC40EA470F}" destId="{12C9D733-0811-46C3-87CC-712E287A4B78}" srcOrd="2" destOrd="0" presId="urn:microsoft.com/office/officeart/2005/8/layout/pList2#1"/>
    <dgm:cxn modelId="{83C5A51F-00EF-49B2-B912-51E8D5B5CEE2}" type="presParOf" srcId="{FECF9F65-0DC4-427C-AECF-88339F85336E}" destId="{59F6C0CE-D6F6-428E-9319-6E178894B76B}" srcOrd="3" destOrd="0" presId="urn:microsoft.com/office/officeart/2005/8/layout/pList2#1"/>
    <dgm:cxn modelId="{6F9C024D-88B9-4C89-B508-CADC38513E49}" type="presParOf" srcId="{FECF9F65-0DC4-427C-AECF-88339F85336E}" destId="{FEE43160-8104-45F0-9FE1-68498608BF19}" srcOrd="4" destOrd="0" presId="urn:microsoft.com/office/officeart/2005/8/layout/pList2#1"/>
    <dgm:cxn modelId="{5B41BD4F-E148-45EA-875A-BABD37CAEF9A}" type="presParOf" srcId="{FEE43160-8104-45F0-9FE1-68498608BF19}" destId="{03A81639-C738-4931-86D8-BC7B2775CC1D}" srcOrd="0" destOrd="0" presId="urn:microsoft.com/office/officeart/2005/8/layout/pList2#1"/>
    <dgm:cxn modelId="{42FB5BDC-4D69-4CE5-A7AD-567E52716B6E}" type="presParOf" srcId="{FEE43160-8104-45F0-9FE1-68498608BF19}" destId="{994A9629-6649-4349-8F7D-A3274FE69543}" srcOrd="1" destOrd="0" presId="urn:microsoft.com/office/officeart/2005/8/layout/pList2#1"/>
    <dgm:cxn modelId="{743B4850-E3C1-476B-8319-CC168044C319}" type="presParOf" srcId="{FEE43160-8104-45F0-9FE1-68498608BF19}" destId="{BAB45CD8-7ACF-4935-A96E-D834636FDFC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49EB17-1BBC-4884-AC43-98CA7DA5576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9C890-30A4-4A0D-8ACF-8C334EF333BF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Science that celebrates success</a:t>
          </a:r>
          <a:endParaRPr lang="en-US" dirty="0">
            <a:solidFill>
              <a:schemeClr val="tx1"/>
            </a:solidFill>
          </a:endParaRPr>
        </a:p>
      </dgm:t>
    </dgm:pt>
    <dgm:pt modelId="{9622DA23-0337-4363-9349-A29EF84D1BAD}" type="parTrans" cxnId="{D8C5789A-A7A9-49F0-9554-EA734EEA9A52}">
      <dgm:prSet/>
      <dgm:spPr/>
      <dgm:t>
        <a:bodyPr/>
        <a:lstStyle/>
        <a:p>
          <a:endParaRPr lang="en-US"/>
        </a:p>
      </dgm:t>
    </dgm:pt>
    <dgm:pt modelId="{05BD3F2F-035F-49B5-8ADA-762441E87361}" type="sibTrans" cxnId="{D8C5789A-A7A9-49F0-9554-EA734EEA9A52}">
      <dgm:prSet/>
      <dgm:spPr/>
      <dgm:t>
        <a:bodyPr/>
        <a:lstStyle/>
        <a:p>
          <a:endParaRPr lang="en-US"/>
        </a:p>
      </dgm:t>
    </dgm:pt>
    <dgm:pt modelId="{B0BA54A5-DA2C-4A9E-812C-857A44342C81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Science that speaks from the community </a:t>
          </a:r>
          <a:endParaRPr lang="en-US" dirty="0">
            <a:solidFill>
              <a:schemeClr val="tx1"/>
            </a:solidFill>
          </a:endParaRPr>
        </a:p>
      </dgm:t>
    </dgm:pt>
    <dgm:pt modelId="{AE010873-1A4D-42B5-9E6A-BB6B7573E80F}" type="parTrans" cxnId="{8D17E2E7-6F42-457B-AC1C-F92E88A3E2CF}">
      <dgm:prSet/>
      <dgm:spPr/>
      <dgm:t>
        <a:bodyPr/>
        <a:lstStyle/>
        <a:p>
          <a:endParaRPr lang="en-US"/>
        </a:p>
      </dgm:t>
    </dgm:pt>
    <dgm:pt modelId="{3B478944-2672-48B9-8339-73339E980C87}" type="sibTrans" cxnId="{8D17E2E7-6F42-457B-AC1C-F92E88A3E2CF}">
      <dgm:prSet/>
      <dgm:spPr/>
      <dgm:t>
        <a:bodyPr/>
        <a:lstStyle/>
        <a:p>
          <a:endParaRPr lang="en-US"/>
        </a:p>
      </dgm:t>
    </dgm:pt>
    <dgm:pt modelId="{90D7910F-31C8-43F8-A357-27CDD81A876A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Science resources for Native communities</a:t>
          </a:r>
          <a:endParaRPr lang="en-US" dirty="0">
            <a:solidFill>
              <a:schemeClr val="tx1"/>
            </a:solidFill>
          </a:endParaRPr>
        </a:p>
      </dgm:t>
    </dgm:pt>
    <dgm:pt modelId="{0FA8518C-255A-4920-886F-452227E0A61E}" type="parTrans" cxnId="{CBB834CC-29DE-4AFE-BB39-7C17766BA4DE}">
      <dgm:prSet/>
      <dgm:spPr/>
      <dgm:t>
        <a:bodyPr/>
        <a:lstStyle/>
        <a:p>
          <a:endParaRPr lang="en-US"/>
        </a:p>
      </dgm:t>
    </dgm:pt>
    <dgm:pt modelId="{991284CC-2890-4D50-BB20-B58871A9723C}" type="sibTrans" cxnId="{CBB834CC-29DE-4AFE-BB39-7C17766BA4DE}">
      <dgm:prSet/>
      <dgm:spPr/>
      <dgm:t>
        <a:bodyPr/>
        <a:lstStyle/>
        <a:p>
          <a:endParaRPr lang="en-US"/>
        </a:p>
      </dgm:t>
    </dgm:pt>
    <dgm:pt modelId="{2641280D-3DA6-4A2E-A2E6-CBD99B94F1A6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Participatory &amp; collaborative approaches</a:t>
          </a:r>
          <a:endParaRPr lang="en-US" dirty="0">
            <a:solidFill>
              <a:schemeClr val="tx1"/>
            </a:solidFill>
          </a:endParaRPr>
        </a:p>
      </dgm:t>
    </dgm:pt>
    <dgm:pt modelId="{8FA51379-C8D5-42E9-935E-855F470391C1}" type="parTrans" cxnId="{AA9734F8-5687-4CEC-8EBD-DDD9D94FC47C}">
      <dgm:prSet/>
      <dgm:spPr/>
      <dgm:t>
        <a:bodyPr/>
        <a:lstStyle/>
        <a:p>
          <a:endParaRPr lang="en-US"/>
        </a:p>
      </dgm:t>
    </dgm:pt>
    <dgm:pt modelId="{F995DC3A-B13B-4B21-ADAA-A4FD45ECC614}" type="sibTrans" cxnId="{AA9734F8-5687-4CEC-8EBD-DDD9D94FC47C}">
      <dgm:prSet/>
      <dgm:spPr/>
      <dgm:t>
        <a:bodyPr/>
        <a:lstStyle/>
        <a:p>
          <a:endParaRPr lang="en-US"/>
        </a:p>
      </dgm:t>
    </dgm:pt>
    <dgm:pt modelId="{FE5961F0-DEA5-4279-A9CA-AC28906FBF85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Seek to understand</a:t>
          </a:r>
          <a:endParaRPr lang="en-US" dirty="0">
            <a:solidFill>
              <a:schemeClr val="tx1"/>
            </a:solidFill>
          </a:endParaRPr>
        </a:p>
      </dgm:t>
    </dgm:pt>
    <dgm:pt modelId="{EE585255-646F-4D54-BF4B-25A408E8B38F}" type="parTrans" cxnId="{D1BFB7C4-7D95-4FF2-AD11-7CC66C38A37F}">
      <dgm:prSet/>
      <dgm:spPr/>
      <dgm:t>
        <a:bodyPr/>
        <a:lstStyle/>
        <a:p>
          <a:endParaRPr lang="en-US"/>
        </a:p>
      </dgm:t>
    </dgm:pt>
    <dgm:pt modelId="{12108DB6-FEBB-4786-A37D-45BD02EC5301}" type="sibTrans" cxnId="{D1BFB7C4-7D95-4FF2-AD11-7CC66C38A37F}">
      <dgm:prSet/>
      <dgm:spPr/>
      <dgm:t>
        <a:bodyPr/>
        <a:lstStyle/>
        <a:p>
          <a:endParaRPr lang="en-US"/>
        </a:p>
      </dgm:t>
    </dgm:pt>
    <dgm:pt modelId="{44971971-F494-490F-B8E7-1F325B4004B3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Science that creates a pathway (roadmap), </a:t>
          </a:r>
          <a:endParaRPr lang="en-US" dirty="0">
            <a:solidFill>
              <a:schemeClr val="tx1"/>
            </a:solidFill>
          </a:endParaRPr>
        </a:p>
      </dgm:t>
    </dgm:pt>
    <dgm:pt modelId="{7C993B40-6F5F-4ACA-B3E8-9C4DF3A9E5EE}" type="parTrans" cxnId="{D214D0ED-7BF1-40A8-8738-3059480DE723}">
      <dgm:prSet/>
      <dgm:spPr/>
      <dgm:t>
        <a:bodyPr/>
        <a:lstStyle/>
        <a:p>
          <a:endParaRPr lang="en-US"/>
        </a:p>
      </dgm:t>
    </dgm:pt>
    <dgm:pt modelId="{E9676AAF-C5E9-4256-ACB1-FCF8EA965B8F}" type="sibTrans" cxnId="{D214D0ED-7BF1-40A8-8738-3059480DE723}">
      <dgm:prSet/>
      <dgm:spPr/>
      <dgm:t>
        <a:bodyPr/>
        <a:lstStyle/>
        <a:p>
          <a:endParaRPr lang="en-US"/>
        </a:p>
      </dgm:t>
    </dgm:pt>
    <dgm:pt modelId="{862AE7ED-E749-4346-B759-371708ABBB19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Science that is Intergenerational </a:t>
          </a:r>
          <a:endParaRPr lang="en-US" dirty="0">
            <a:solidFill>
              <a:schemeClr val="tx1"/>
            </a:solidFill>
          </a:endParaRPr>
        </a:p>
      </dgm:t>
    </dgm:pt>
    <dgm:pt modelId="{48F86BA4-A436-4FAE-9E9B-8814657A0063}" type="parTrans" cxnId="{037B447A-8629-44F7-A8B5-676D177C0287}">
      <dgm:prSet/>
      <dgm:spPr/>
      <dgm:t>
        <a:bodyPr/>
        <a:lstStyle/>
        <a:p>
          <a:endParaRPr lang="en-US"/>
        </a:p>
      </dgm:t>
    </dgm:pt>
    <dgm:pt modelId="{196EF8E5-19F7-4B4A-9D2C-A8CE76AEF331}" type="sibTrans" cxnId="{037B447A-8629-44F7-A8B5-676D177C0287}">
      <dgm:prSet/>
      <dgm:spPr/>
      <dgm:t>
        <a:bodyPr/>
        <a:lstStyle/>
        <a:p>
          <a:endParaRPr lang="en-US"/>
        </a:p>
      </dgm:t>
    </dgm:pt>
    <dgm:pt modelId="{487FE625-1833-4BA5-B599-63B342D7A70E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Science that is continuous</a:t>
          </a:r>
          <a:endParaRPr lang="en-US" dirty="0">
            <a:solidFill>
              <a:schemeClr val="tx1"/>
            </a:solidFill>
          </a:endParaRPr>
        </a:p>
      </dgm:t>
    </dgm:pt>
    <dgm:pt modelId="{E74E3417-DBBC-45F6-996F-8CEB8518AE50}" type="parTrans" cxnId="{F0D86CC2-5DAD-4736-B14E-A8DFA57E353B}">
      <dgm:prSet/>
      <dgm:spPr/>
      <dgm:t>
        <a:bodyPr/>
        <a:lstStyle/>
        <a:p>
          <a:endParaRPr lang="en-US"/>
        </a:p>
      </dgm:t>
    </dgm:pt>
    <dgm:pt modelId="{DA6D215F-5B70-4D65-97DD-DE9E71247B48}" type="sibTrans" cxnId="{F0D86CC2-5DAD-4736-B14E-A8DFA57E353B}">
      <dgm:prSet/>
      <dgm:spPr/>
      <dgm:t>
        <a:bodyPr/>
        <a:lstStyle/>
        <a:p>
          <a:endParaRPr lang="en-US"/>
        </a:p>
      </dgm:t>
    </dgm:pt>
    <dgm:pt modelId="{3AA82D5D-4F79-45C5-AA80-351830B38B19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Science that is reciprocal</a:t>
          </a:r>
          <a:endParaRPr lang="en-US" dirty="0">
            <a:solidFill>
              <a:schemeClr val="tx1"/>
            </a:solidFill>
          </a:endParaRPr>
        </a:p>
      </dgm:t>
    </dgm:pt>
    <dgm:pt modelId="{DEE9CD49-1606-4742-BE2E-48A9080247B2}" type="parTrans" cxnId="{564F8CBD-1590-4BE8-9E69-83570E23EB2F}">
      <dgm:prSet/>
      <dgm:spPr/>
      <dgm:t>
        <a:bodyPr/>
        <a:lstStyle/>
        <a:p>
          <a:endParaRPr lang="en-US"/>
        </a:p>
      </dgm:t>
    </dgm:pt>
    <dgm:pt modelId="{A144559B-C79E-4DB5-B72D-51EF9A63994F}" type="sibTrans" cxnId="{564F8CBD-1590-4BE8-9E69-83570E23EB2F}">
      <dgm:prSet/>
      <dgm:spPr/>
      <dgm:t>
        <a:bodyPr/>
        <a:lstStyle/>
        <a:p>
          <a:endParaRPr lang="en-US"/>
        </a:p>
      </dgm:t>
    </dgm:pt>
    <dgm:pt modelId="{F33F395F-E718-4725-98AC-3E6F919B067A}" type="pres">
      <dgm:prSet presAssocID="{FF49EB17-1BBC-4884-AC43-98CA7DA557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368239-618A-4C45-9DEB-95CA5A513D37}" type="pres">
      <dgm:prSet presAssocID="{BCB9C890-30A4-4A0D-8ACF-8C334EF333B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E671F-8D80-40CE-AE18-E3BA2F754AE3}" type="pres">
      <dgm:prSet presAssocID="{05BD3F2F-035F-49B5-8ADA-762441E87361}" presName="sibTrans" presStyleCnt="0"/>
      <dgm:spPr/>
    </dgm:pt>
    <dgm:pt modelId="{CDEAF4A8-033C-48CD-835A-C31391115E19}" type="pres">
      <dgm:prSet presAssocID="{B0BA54A5-DA2C-4A9E-812C-857A44342C8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042C5-8CAE-4AD3-B697-9437DF4144BD}" type="pres">
      <dgm:prSet presAssocID="{3B478944-2672-48B9-8339-73339E980C87}" presName="sibTrans" presStyleCnt="0"/>
      <dgm:spPr/>
    </dgm:pt>
    <dgm:pt modelId="{5E35175E-8F3A-428E-8CBD-4A6D444F5D94}" type="pres">
      <dgm:prSet presAssocID="{90D7910F-31C8-43F8-A357-27CDD81A876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6E148-A2FA-4E59-A21C-38378062CFE1}" type="pres">
      <dgm:prSet presAssocID="{991284CC-2890-4D50-BB20-B58871A9723C}" presName="sibTrans" presStyleCnt="0"/>
      <dgm:spPr/>
    </dgm:pt>
    <dgm:pt modelId="{188453F9-8419-4DC9-A8F5-C94E162F98C9}" type="pres">
      <dgm:prSet presAssocID="{2641280D-3DA6-4A2E-A2E6-CBD99B94F1A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7FC5B-CFFC-4B1F-9F7C-D125E2D6862D}" type="pres">
      <dgm:prSet presAssocID="{F995DC3A-B13B-4B21-ADAA-A4FD45ECC614}" presName="sibTrans" presStyleCnt="0"/>
      <dgm:spPr/>
    </dgm:pt>
    <dgm:pt modelId="{ED7FF018-D5C4-448A-942A-2A8F235E5739}" type="pres">
      <dgm:prSet presAssocID="{FE5961F0-DEA5-4279-A9CA-AC28906FBF85}" presName="node" presStyleLbl="node1" presStyleIdx="4" presStyleCnt="9" custLinFactNeighborX="-732" custLinFactNeighborY="1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1155D-A503-42A5-8748-93ADD8D32507}" type="pres">
      <dgm:prSet presAssocID="{12108DB6-FEBB-4786-A37D-45BD02EC5301}" presName="sibTrans" presStyleCnt="0"/>
      <dgm:spPr/>
    </dgm:pt>
    <dgm:pt modelId="{4C54A648-951B-46FA-9329-6B5A670FCE26}" type="pres">
      <dgm:prSet presAssocID="{44971971-F494-490F-B8E7-1F325B4004B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4DB24-EF7D-4266-A012-D4D53FC6FD39}" type="pres">
      <dgm:prSet presAssocID="{E9676AAF-C5E9-4256-ACB1-FCF8EA965B8F}" presName="sibTrans" presStyleCnt="0"/>
      <dgm:spPr/>
    </dgm:pt>
    <dgm:pt modelId="{C435900C-7CFD-4BF2-A94E-C8FACF2E875B}" type="pres">
      <dgm:prSet presAssocID="{862AE7ED-E749-4346-B759-371708ABBB1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218B-910B-4F63-B824-49CE0AF75240}" type="pres">
      <dgm:prSet presAssocID="{196EF8E5-19F7-4B4A-9D2C-A8CE76AEF331}" presName="sibTrans" presStyleCnt="0"/>
      <dgm:spPr/>
    </dgm:pt>
    <dgm:pt modelId="{52D34C3D-FF3F-4323-8327-7987B232626B}" type="pres">
      <dgm:prSet presAssocID="{487FE625-1833-4BA5-B599-63B342D7A70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27FE3-865D-4EBB-A52D-E914257C4F6F}" type="pres">
      <dgm:prSet presAssocID="{DA6D215F-5B70-4D65-97DD-DE9E71247B48}" presName="sibTrans" presStyleCnt="0"/>
      <dgm:spPr/>
    </dgm:pt>
    <dgm:pt modelId="{54C3C955-5B99-4F36-A5A7-34CB4151DA61}" type="pres">
      <dgm:prSet presAssocID="{3AA82D5D-4F79-45C5-AA80-351830B38B1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A12CD1-1D0A-4C0B-AE67-C9BF5882BA34}" type="presOf" srcId="{FF49EB17-1BBC-4884-AC43-98CA7DA5576E}" destId="{F33F395F-E718-4725-98AC-3E6F919B067A}" srcOrd="0" destOrd="0" presId="urn:microsoft.com/office/officeart/2005/8/layout/default#1"/>
    <dgm:cxn modelId="{369800AB-69B7-4DF6-BD25-1D803E16601A}" type="presOf" srcId="{FE5961F0-DEA5-4279-A9CA-AC28906FBF85}" destId="{ED7FF018-D5C4-448A-942A-2A8F235E5739}" srcOrd="0" destOrd="0" presId="urn:microsoft.com/office/officeart/2005/8/layout/default#1"/>
    <dgm:cxn modelId="{D8C5789A-A7A9-49F0-9554-EA734EEA9A52}" srcId="{FF49EB17-1BBC-4884-AC43-98CA7DA5576E}" destId="{BCB9C890-30A4-4A0D-8ACF-8C334EF333BF}" srcOrd="0" destOrd="0" parTransId="{9622DA23-0337-4363-9349-A29EF84D1BAD}" sibTransId="{05BD3F2F-035F-49B5-8ADA-762441E87361}"/>
    <dgm:cxn modelId="{564F8CBD-1590-4BE8-9E69-83570E23EB2F}" srcId="{FF49EB17-1BBC-4884-AC43-98CA7DA5576E}" destId="{3AA82D5D-4F79-45C5-AA80-351830B38B19}" srcOrd="8" destOrd="0" parTransId="{DEE9CD49-1606-4742-BE2E-48A9080247B2}" sibTransId="{A144559B-C79E-4DB5-B72D-51EF9A63994F}"/>
    <dgm:cxn modelId="{2FEF5723-9C78-43EC-B6AF-A8346684EE02}" type="presOf" srcId="{90D7910F-31C8-43F8-A357-27CDD81A876A}" destId="{5E35175E-8F3A-428E-8CBD-4A6D444F5D94}" srcOrd="0" destOrd="0" presId="urn:microsoft.com/office/officeart/2005/8/layout/default#1"/>
    <dgm:cxn modelId="{F84261FD-3C3F-4963-B6C1-EF3F72AD4BE0}" type="presOf" srcId="{B0BA54A5-DA2C-4A9E-812C-857A44342C81}" destId="{CDEAF4A8-033C-48CD-835A-C31391115E19}" srcOrd="0" destOrd="0" presId="urn:microsoft.com/office/officeart/2005/8/layout/default#1"/>
    <dgm:cxn modelId="{037B447A-8629-44F7-A8B5-676D177C0287}" srcId="{FF49EB17-1BBC-4884-AC43-98CA7DA5576E}" destId="{862AE7ED-E749-4346-B759-371708ABBB19}" srcOrd="6" destOrd="0" parTransId="{48F86BA4-A436-4FAE-9E9B-8814657A0063}" sibTransId="{196EF8E5-19F7-4B4A-9D2C-A8CE76AEF331}"/>
    <dgm:cxn modelId="{D214D0ED-7BF1-40A8-8738-3059480DE723}" srcId="{FF49EB17-1BBC-4884-AC43-98CA7DA5576E}" destId="{44971971-F494-490F-B8E7-1F325B4004B3}" srcOrd="5" destOrd="0" parTransId="{7C993B40-6F5F-4ACA-B3E8-9C4DF3A9E5EE}" sibTransId="{E9676AAF-C5E9-4256-ACB1-FCF8EA965B8F}"/>
    <dgm:cxn modelId="{FD01A105-E541-4AC9-BD05-BA6431D87191}" type="presOf" srcId="{487FE625-1833-4BA5-B599-63B342D7A70E}" destId="{52D34C3D-FF3F-4323-8327-7987B232626B}" srcOrd="0" destOrd="0" presId="urn:microsoft.com/office/officeart/2005/8/layout/default#1"/>
    <dgm:cxn modelId="{CBB834CC-29DE-4AFE-BB39-7C17766BA4DE}" srcId="{FF49EB17-1BBC-4884-AC43-98CA7DA5576E}" destId="{90D7910F-31C8-43F8-A357-27CDD81A876A}" srcOrd="2" destOrd="0" parTransId="{0FA8518C-255A-4920-886F-452227E0A61E}" sibTransId="{991284CC-2890-4D50-BB20-B58871A9723C}"/>
    <dgm:cxn modelId="{6187AF65-68FD-4BC1-AD9B-C60AABBE6562}" type="presOf" srcId="{862AE7ED-E749-4346-B759-371708ABBB19}" destId="{C435900C-7CFD-4BF2-A94E-C8FACF2E875B}" srcOrd="0" destOrd="0" presId="urn:microsoft.com/office/officeart/2005/8/layout/default#1"/>
    <dgm:cxn modelId="{AA9734F8-5687-4CEC-8EBD-DDD9D94FC47C}" srcId="{FF49EB17-1BBC-4884-AC43-98CA7DA5576E}" destId="{2641280D-3DA6-4A2E-A2E6-CBD99B94F1A6}" srcOrd="3" destOrd="0" parTransId="{8FA51379-C8D5-42E9-935E-855F470391C1}" sibTransId="{F995DC3A-B13B-4B21-ADAA-A4FD45ECC614}"/>
    <dgm:cxn modelId="{8D17E2E7-6F42-457B-AC1C-F92E88A3E2CF}" srcId="{FF49EB17-1BBC-4884-AC43-98CA7DA5576E}" destId="{B0BA54A5-DA2C-4A9E-812C-857A44342C81}" srcOrd="1" destOrd="0" parTransId="{AE010873-1A4D-42B5-9E6A-BB6B7573E80F}" sibTransId="{3B478944-2672-48B9-8339-73339E980C87}"/>
    <dgm:cxn modelId="{2C13EB89-731B-4A35-BC9F-AEADEFD09CF0}" type="presOf" srcId="{44971971-F494-490F-B8E7-1F325B4004B3}" destId="{4C54A648-951B-46FA-9329-6B5A670FCE26}" srcOrd="0" destOrd="0" presId="urn:microsoft.com/office/officeart/2005/8/layout/default#1"/>
    <dgm:cxn modelId="{F06E91AD-D375-4453-8AC6-C4590F43FB2E}" type="presOf" srcId="{3AA82D5D-4F79-45C5-AA80-351830B38B19}" destId="{54C3C955-5B99-4F36-A5A7-34CB4151DA61}" srcOrd="0" destOrd="0" presId="urn:microsoft.com/office/officeart/2005/8/layout/default#1"/>
    <dgm:cxn modelId="{6A41DA9F-FE34-4DDD-8190-1498622B0FF3}" type="presOf" srcId="{2641280D-3DA6-4A2E-A2E6-CBD99B94F1A6}" destId="{188453F9-8419-4DC9-A8F5-C94E162F98C9}" srcOrd="0" destOrd="0" presId="urn:microsoft.com/office/officeart/2005/8/layout/default#1"/>
    <dgm:cxn modelId="{D1BFB7C4-7D95-4FF2-AD11-7CC66C38A37F}" srcId="{FF49EB17-1BBC-4884-AC43-98CA7DA5576E}" destId="{FE5961F0-DEA5-4279-A9CA-AC28906FBF85}" srcOrd="4" destOrd="0" parTransId="{EE585255-646F-4D54-BF4B-25A408E8B38F}" sibTransId="{12108DB6-FEBB-4786-A37D-45BD02EC5301}"/>
    <dgm:cxn modelId="{F0D86CC2-5DAD-4736-B14E-A8DFA57E353B}" srcId="{FF49EB17-1BBC-4884-AC43-98CA7DA5576E}" destId="{487FE625-1833-4BA5-B599-63B342D7A70E}" srcOrd="7" destOrd="0" parTransId="{E74E3417-DBBC-45F6-996F-8CEB8518AE50}" sibTransId="{DA6D215F-5B70-4D65-97DD-DE9E71247B48}"/>
    <dgm:cxn modelId="{7217FFD2-CD1D-4E31-9F79-777DD208B966}" type="presOf" srcId="{BCB9C890-30A4-4A0D-8ACF-8C334EF333BF}" destId="{25368239-618A-4C45-9DEB-95CA5A513D37}" srcOrd="0" destOrd="0" presId="urn:microsoft.com/office/officeart/2005/8/layout/default#1"/>
    <dgm:cxn modelId="{0F0020D1-4134-4CF8-880F-304EA2BF0041}" type="presParOf" srcId="{F33F395F-E718-4725-98AC-3E6F919B067A}" destId="{25368239-618A-4C45-9DEB-95CA5A513D37}" srcOrd="0" destOrd="0" presId="urn:microsoft.com/office/officeart/2005/8/layout/default#1"/>
    <dgm:cxn modelId="{493FE2D3-F766-4349-8CC0-390F19878616}" type="presParOf" srcId="{F33F395F-E718-4725-98AC-3E6F919B067A}" destId="{039E671F-8D80-40CE-AE18-E3BA2F754AE3}" srcOrd="1" destOrd="0" presId="urn:microsoft.com/office/officeart/2005/8/layout/default#1"/>
    <dgm:cxn modelId="{495E7ADF-BE33-4F14-BBF2-7E61AF5B03E9}" type="presParOf" srcId="{F33F395F-E718-4725-98AC-3E6F919B067A}" destId="{CDEAF4A8-033C-48CD-835A-C31391115E19}" srcOrd="2" destOrd="0" presId="urn:microsoft.com/office/officeart/2005/8/layout/default#1"/>
    <dgm:cxn modelId="{89C1FF91-F4C3-48DF-AEC2-B94AB3E59580}" type="presParOf" srcId="{F33F395F-E718-4725-98AC-3E6F919B067A}" destId="{2BA042C5-8CAE-4AD3-B697-9437DF4144BD}" srcOrd="3" destOrd="0" presId="urn:microsoft.com/office/officeart/2005/8/layout/default#1"/>
    <dgm:cxn modelId="{3A76C2EA-750B-47C7-A2E9-852BC118719D}" type="presParOf" srcId="{F33F395F-E718-4725-98AC-3E6F919B067A}" destId="{5E35175E-8F3A-428E-8CBD-4A6D444F5D94}" srcOrd="4" destOrd="0" presId="urn:microsoft.com/office/officeart/2005/8/layout/default#1"/>
    <dgm:cxn modelId="{95AE47C7-8FAB-4B39-AACF-9FAA496AAA8D}" type="presParOf" srcId="{F33F395F-E718-4725-98AC-3E6F919B067A}" destId="{5A06E148-A2FA-4E59-A21C-38378062CFE1}" srcOrd="5" destOrd="0" presId="urn:microsoft.com/office/officeart/2005/8/layout/default#1"/>
    <dgm:cxn modelId="{2BA24C1D-4778-4B23-8DBA-C907F8C89BBB}" type="presParOf" srcId="{F33F395F-E718-4725-98AC-3E6F919B067A}" destId="{188453F9-8419-4DC9-A8F5-C94E162F98C9}" srcOrd="6" destOrd="0" presId="urn:microsoft.com/office/officeart/2005/8/layout/default#1"/>
    <dgm:cxn modelId="{4C9E830C-7211-4AED-A55E-FAF96D5ADD30}" type="presParOf" srcId="{F33F395F-E718-4725-98AC-3E6F919B067A}" destId="{0477FC5B-CFFC-4B1F-9F7C-D125E2D6862D}" srcOrd="7" destOrd="0" presId="urn:microsoft.com/office/officeart/2005/8/layout/default#1"/>
    <dgm:cxn modelId="{AED33EEB-C33E-45D4-A6B2-940A06ED61F9}" type="presParOf" srcId="{F33F395F-E718-4725-98AC-3E6F919B067A}" destId="{ED7FF018-D5C4-448A-942A-2A8F235E5739}" srcOrd="8" destOrd="0" presId="urn:microsoft.com/office/officeart/2005/8/layout/default#1"/>
    <dgm:cxn modelId="{3F36AD33-0FC9-4B68-8030-9070F9D8EFCA}" type="presParOf" srcId="{F33F395F-E718-4725-98AC-3E6F919B067A}" destId="{9F11155D-A503-42A5-8748-93ADD8D32507}" srcOrd="9" destOrd="0" presId="urn:microsoft.com/office/officeart/2005/8/layout/default#1"/>
    <dgm:cxn modelId="{FE7D8590-50CC-46AE-81B6-45B5DBD54D2C}" type="presParOf" srcId="{F33F395F-E718-4725-98AC-3E6F919B067A}" destId="{4C54A648-951B-46FA-9329-6B5A670FCE26}" srcOrd="10" destOrd="0" presId="urn:microsoft.com/office/officeart/2005/8/layout/default#1"/>
    <dgm:cxn modelId="{F8FADEF9-05C1-42A1-8797-B0163EE6AB61}" type="presParOf" srcId="{F33F395F-E718-4725-98AC-3E6F919B067A}" destId="{6744DB24-EF7D-4266-A012-D4D53FC6FD39}" srcOrd="11" destOrd="0" presId="urn:microsoft.com/office/officeart/2005/8/layout/default#1"/>
    <dgm:cxn modelId="{A6C0D9D1-F344-4EE1-8363-AA2F2389572D}" type="presParOf" srcId="{F33F395F-E718-4725-98AC-3E6F919B067A}" destId="{C435900C-7CFD-4BF2-A94E-C8FACF2E875B}" srcOrd="12" destOrd="0" presId="urn:microsoft.com/office/officeart/2005/8/layout/default#1"/>
    <dgm:cxn modelId="{3CAD2032-864B-4484-8F71-DDD23F50A857}" type="presParOf" srcId="{F33F395F-E718-4725-98AC-3E6F919B067A}" destId="{EF55218B-910B-4F63-B824-49CE0AF75240}" srcOrd="13" destOrd="0" presId="urn:microsoft.com/office/officeart/2005/8/layout/default#1"/>
    <dgm:cxn modelId="{1AFA502F-D0E1-4773-B2D1-3F750A7D39A4}" type="presParOf" srcId="{F33F395F-E718-4725-98AC-3E6F919B067A}" destId="{52D34C3D-FF3F-4323-8327-7987B232626B}" srcOrd="14" destOrd="0" presId="urn:microsoft.com/office/officeart/2005/8/layout/default#1"/>
    <dgm:cxn modelId="{0197406C-5B84-4C44-8FAC-6E13D1E13C4B}" type="presParOf" srcId="{F33F395F-E718-4725-98AC-3E6F919B067A}" destId="{3A327FE3-865D-4EBB-A52D-E914257C4F6F}" srcOrd="15" destOrd="0" presId="urn:microsoft.com/office/officeart/2005/8/layout/default#1"/>
    <dgm:cxn modelId="{BCEFD14C-5301-45EE-B33F-3E8D3229D950}" type="presParOf" srcId="{F33F395F-E718-4725-98AC-3E6F919B067A}" destId="{54C3C955-5B99-4F36-A5A7-34CB4151DA61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DFC77-4E65-468B-8C02-345E90727FA8}">
      <dsp:nvSpPr>
        <dsp:cNvPr id="0" name=""/>
        <dsp:cNvSpPr/>
      </dsp:nvSpPr>
      <dsp:spPr>
        <a:xfrm>
          <a:off x="0" y="685798"/>
          <a:ext cx="67056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MAAA UD ITZ A WEE- </a:t>
          </a:r>
          <a:r>
            <a:rPr lang="en-US" sz="2000" kern="1200" dirty="0" smtClean="0">
              <a:solidFill>
                <a:schemeClr val="tx1"/>
              </a:solidFill>
            </a:rPr>
            <a:t>Hidatsa Indigenous Knowledge System Indigenous Earth Science is Tribally Specific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6553" y="722351"/>
        <a:ext cx="6632494" cy="675694"/>
      </dsp:txXfrm>
    </dsp:sp>
    <dsp:sp modelId="{6858717F-1C67-4602-AEBB-8DE142991067}">
      <dsp:nvSpPr>
        <dsp:cNvPr id="0" name=""/>
        <dsp:cNvSpPr/>
      </dsp:nvSpPr>
      <dsp:spPr>
        <a:xfrm>
          <a:off x="0" y="1600197"/>
          <a:ext cx="67056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•Tribal Worldview: An Indigenous Earth Science Framework incorporates a tribal worldview while remaining flexible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6553" y="1636750"/>
        <a:ext cx="6632494" cy="675694"/>
      </dsp:txXfrm>
    </dsp:sp>
    <dsp:sp modelId="{9CF9ED57-52EF-4672-A0C9-B905DE01630D}">
      <dsp:nvSpPr>
        <dsp:cNvPr id="0" name=""/>
        <dsp:cNvSpPr/>
      </dsp:nvSpPr>
      <dsp:spPr>
        <a:xfrm>
          <a:off x="0" y="2525005"/>
          <a:ext cx="67056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•Community: Indigenous Earth Science uses methods that fit our community’s needs and conditions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6553" y="2561558"/>
        <a:ext cx="6632494" cy="675694"/>
      </dsp:txXfrm>
    </dsp:sp>
    <dsp:sp modelId="{7986EDC8-3536-4821-9E4A-C447D48A9AA3}">
      <dsp:nvSpPr>
        <dsp:cNvPr id="0" name=""/>
        <dsp:cNvSpPr/>
      </dsp:nvSpPr>
      <dsp:spPr>
        <a:xfrm>
          <a:off x="0" y="3352798"/>
          <a:ext cx="67056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Ownership: In defining Indigenous Earth Science , we take ownership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6553" y="3389351"/>
        <a:ext cx="6632494" cy="675694"/>
      </dsp:txXfrm>
    </dsp:sp>
    <dsp:sp modelId="{C67805AC-0A50-4DBE-8DD4-C224A47A4650}">
      <dsp:nvSpPr>
        <dsp:cNvPr id="0" name=""/>
        <dsp:cNvSpPr/>
      </dsp:nvSpPr>
      <dsp:spPr>
        <a:xfrm>
          <a:off x="0" y="4191000"/>
          <a:ext cx="67056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Sovereignty: Indigenous Earth Science respects and serves tribal self-determination and sovereignty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6553" y="4227553"/>
        <a:ext cx="6632494" cy="675694"/>
      </dsp:txXfrm>
    </dsp:sp>
    <dsp:sp modelId="{F2BCB7EF-A2FE-4AFD-9546-73B2A6FF0270}">
      <dsp:nvSpPr>
        <dsp:cNvPr id="0" name=""/>
        <dsp:cNvSpPr/>
      </dsp:nvSpPr>
      <dsp:spPr>
        <a:xfrm>
          <a:off x="0" y="5029200"/>
          <a:ext cx="67056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Learning: Indigenous Earth Science is about learning and using information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6553" y="5065753"/>
        <a:ext cx="6632494" cy="675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AC430-A414-4BF8-AC5B-73099278F370}">
      <dsp:nvSpPr>
        <dsp:cNvPr id="0" name=""/>
        <dsp:cNvSpPr/>
      </dsp:nvSpPr>
      <dsp:spPr>
        <a:xfrm>
          <a:off x="0" y="746759"/>
          <a:ext cx="3611880" cy="36118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7D9914-9C73-4151-BAE3-7731B31F6710}">
      <dsp:nvSpPr>
        <dsp:cNvPr id="0" name=""/>
        <dsp:cNvSpPr/>
      </dsp:nvSpPr>
      <dsp:spPr>
        <a:xfrm>
          <a:off x="1805940" y="746759"/>
          <a:ext cx="4213860" cy="36118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Involves the active use of elders</a:t>
          </a:r>
          <a:endParaRPr lang="en-US" sz="2200" kern="1200" dirty="0"/>
        </a:p>
      </dsp:txBody>
      <dsp:txXfrm>
        <a:off x="1805940" y="746759"/>
        <a:ext cx="4213860" cy="767524"/>
      </dsp:txXfrm>
    </dsp:sp>
    <dsp:sp modelId="{07537BAD-4C8D-4C12-B4FB-F3B9C43C0603}">
      <dsp:nvSpPr>
        <dsp:cNvPr id="0" name=""/>
        <dsp:cNvSpPr/>
      </dsp:nvSpPr>
      <dsp:spPr>
        <a:xfrm>
          <a:off x="474059" y="1514284"/>
          <a:ext cx="2663761" cy="26637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FE81E-2E2B-4191-A4EA-5E5DB97BD8A7}">
      <dsp:nvSpPr>
        <dsp:cNvPr id="0" name=""/>
        <dsp:cNvSpPr/>
      </dsp:nvSpPr>
      <dsp:spPr>
        <a:xfrm>
          <a:off x="1805940" y="1514284"/>
          <a:ext cx="4213860" cy="26637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Involves the active participation of youth</a:t>
          </a:r>
          <a:endParaRPr lang="en-US" sz="2200" kern="1200" dirty="0"/>
        </a:p>
      </dsp:txBody>
      <dsp:txXfrm>
        <a:off x="1805940" y="1514284"/>
        <a:ext cx="4213860" cy="767524"/>
      </dsp:txXfrm>
    </dsp:sp>
    <dsp:sp modelId="{6797341D-851F-42AF-811C-B40B191DC5FB}">
      <dsp:nvSpPr>
        <dsp:cNvPr id="0" name=""/>
        <dsp:cNvSpPr/>
      </dsp:nvSpPr>
      <dsp:spPr>
        <a:xfrm>
          <a:off x="948118" y="2281808"/>
          <a:ext cx="1715643" cy="17156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550EC-FCCD-492B-882D-D3FB06D42A38}">
      <dsp:nvSpPr>
        <dsp:cNvPr id="0" name=""/>
        <dsp:cNvSpPr/>
      </dsp:nvSpPr>
      <dsp:spPr>
        <a:xfrm>
          <a:off x="1805940" y="2281808"/>
          <a:ext cx="4213860" cy="17156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based in community </a:t>
          </a:r>
          <a:r>
            <a:rPr lang="en-US" sz="2200" b="1" kern="1200" dirty="0" smtClean="0"/>
            <a:t>knowledge</a:t>
          </a:r>
          <a:endParaRPr lang="en-US" sz="2200" kern="1200" dirty="0"/>
        </a:p>
      </dsp:txBody>
      <dsp:txXfrm>
        <a:off x="1805940" y="2281808"/>
        <a:ext cx="4213860" cy="767524"/>
      </dsp:txXfrm>
    </dsp:sp>
    <dsp:sp modelId="{ED6D0DBE-9B7D-46E5-B366-CBC6A7C8BE83}">
      <dsp:nvSpPr>
        <dsp:cNvPr id="0" name=""/>
        <dsp:cNvSpPr/>
      </dsp:nvSpPr>
      <dsp:spPr>
        <a:xfrm>
          <a:off x="1422177" y="3049333"/>
          <a:ext cx="767524" cy="7675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414D8-3457-4C56-A982-72FDB7747F91}">
      <dsp:nvSpPr>
        <dsp:cNvPr id="0" name=""/>
        <dsp:cNvSpPr/>
      </dsp:nvSpPr>
      <dsp:spPr>
        <a:xfrm>
          <a:off x="1805940" y="3049333"/>
          <a:ext cx="4213860" cy="7675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focused on transmitting and retaining cultural knowledge</a:t>
          </a:r>
          <a:endParaRPr lang="en-US" sz="2200" b="1" kern="1200" dirty="0"/>
        </a:p>
      </dsp:txBody>
      <dsp:txXfrm>
        <a:off x="1805940" y="3049333"/>
        <a:ext cx="4213860" cy="767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44EE6-7F69-4949-926F-8CCF691F4FA3}">
      <dsp:nvSpPr>
        <dsp:cNvPr id="0" name=""/>
        <dsp:cNvSpPr/>
      </dsp:nvSpPr>
      <dsp:spPr>
        <a:xfrm>
          <a:off x="1898674" y="329183"/>
          <a:ext cx="1536650" cy="998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Experiential</a:t>
          </a:r>
          <a:endParaRPr lang="en-US" sz="1800" kern="1200" dirty="0"/>
        </a:p>
      </dsp:txBody>
      <dsp:txXfrm>
        <a:off x="1947432" y="377941"/>
        <a:ext cx="1439134" cy="901306"/>
      </dsp:txXfrm>
    </dsp:sp>
    <dsp:sp modelId="{7A60A5CB-5682-4DD2-AFB7-1B72966689A3}">
      <dsp:nvSpPr>
        <dsp:cNvPr id="0" name=""/>
        <dsp:cNvSpPr/>
      </dsp:nvSpPr>
      <dsp:spPr>
        <a:xfrm>
          <a:off x="671088" y="828594"/>
          <a:ext cx="3991823" cy="3991823"/>
        </a:xfrm>
        <a:custGeom>
          <a:avLst/>
          <a:gdLst/>
          <a:ahLst/>
          <a:cxnLst/>
          <a:rect l="0" t="0" r="0" b="0"/>
          <a:pathLst>
            <a:path>
              <a:moveTo>
                <a:pt x="2774797" y="158250"/>
              </a:moveTo>
              <a:arcTo wR="1995911" hR="1995911" stAng="17578169" swAng="19619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5692E-7AA6-4920-845D-506CB10FBD4A}">
      <dsp:nvSpPr>
        <dsp:cNvPr id="0" name=""/>
        <dsp:cNvSpPr/>
      </dsp:nvSpPr>
      <dsp:spPr>
        <a:xfrm>
          <a:off x="3796899" y="1708324"/>
          <a:ext cx="1536650" cy="998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Native Language</a:t>
          </a:r>
          <a:endParaRPr lang="en-US" sz="1800" kern="1200" dirty="0"/>
        </a:p>
      </dsp:txBody>
      <dsp:txXfrm>
        <a:off x="3845657" y="1757082"/>
        <a:ext cx="1439134" cy="901306"/>
      </dsp:txXfrm>
    </dsp:sp>
    <dsp:sp modelId="{8482D3AC-8E64-4566-94BF-769EEBF79F96}">
      <dsp:nvSpPr>
        <dsp:cNvPr id="0" name=""/>
        <dsp:cNvSpPr/>
      </dsp:nvSpPr>
      <dsp:spPr>
        <a:xfrm>
          <a:off x="671088" y="828594"/>
          <a:ext cx="3991823" cy="3991823"/>
        </a:xfrm>
        <a:custGeom>
          <a:avLst/>
          <a:gdLst/>
          <a:ahLst/>
          <a:cxnLst/>
          <a:rect l="0" t="0" r="0" b="0"/>
          <a:pathLst>
            <a:path>
              <a:moveTo>
                <a:pt x="3989080" y="1891312"/>
              </a:moveTo>
              <a:arcTo wR="1995911" hR="1995911" stAng="21419756" swAng="21966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6B6EA-6F22-41A9-B9EF-2DAA47EAD8D4}">
      <dsp:nvSpPr>
        <dsp:cNvPr id="0" name=""/>
        <dsp:cNvSpPr/>
      </dsp:nvSpPr>
      <dsp:spPr>
        <a:xfrm>
          <a:off x="3071842" y="3939821"/>
          <a:ext cx="1536650" cy="998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Received </a:t>
          </a:r>
          <a:endParaRPr lang="en-US" sz="1800" b="1" kern="1200" dirty="0"/>
        </a:p>
      </dsp:txBody>
      <dsp:txXfrm>
        <a:off x="3120600" y="3988579"/>
        <a:ext cx="1439134" cy="901306"/>
      </dsp:txXfrm>
    </dsp:sp>
    <dsp:sp modelId="{B67380D3-DBE7-4CBB-AE46-1E4B015C746A}">
      <dsp:nvSpPr>
        <dsp:cNvPr id="0" name=""/>
        <dsp:cNvSpPr/>
      </dsp:nvSpPr>
      <dsp:spPr>
        <a:xfrm>
          <a:off x="671088" y="828594"/>
          <a:ext cx="3991823" cy="3991823"/>
        </a:xfrm>
        <a:custGeom>
          <a:avLst/>
          <a:gdLst/>
          <a:ahLst/>
          <a:cxnLst/>
          <a:rect l="0" t="0" r="0" b="0"/>
          <a:pathLst>
            <a:path>
              <a:moveTo>
                <a:pt x="2392822" y="3951960"/>
              </a:moveTo>
              <a:arcTo wR="1995911" hR="1995911" stAng="4711776" swAng="137644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A2944-0783-48A3-BE4B-273F0D4914CA}">
      <dsp:nvSpPr>
        <dsp:cNvPr id="0" name=""/>
        <dsp:cNvSpPr/>
      </dsp:nvSpPr>
      <dsp:spPr>
        <a:xfrm>
          <a:off x="725507" y="3939821"/>
          <a:ext cx="1536650" cy="998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Experimental </a:t>
          </a:r>
          <a:endParaRPr lang="en-US" sz="1800" kern="1200" dirty="0"/>
        </a:p>
      </dsp:txBody>
      <dsp:txXfrm>
        <a:off x="774265" y="3988579"/>
        <a:ext cx="1439134" cy="901306"/>
      </dsp:txXfrm>
    </dsp:sp>
    <dsp:sp modelId="{6D970B85-8909-4797-8D92-850B4378C103}">
      <dsp:nvSpPr>
        <dsp:cNvPr id="0" name=""/>
        <dsp:cNvSpPr/>
      </dsp:nvSpPr>
      <dsp:spPr>
        <a:xfrm>
          <a:off x="671088" y="828594"/>
          <a:ext cx="3991823" cy="3991823"/>
        </a:xfrm>
        <a:custGeom>
          <a:avLst/>
          <a:gdLst/>
          <a:ahLst/>
          <a:cxnLst/>
          <a:rect l="0" t="0" r="0" b="0"/>
          <a:pathLst>
            <a:path>
              <a:moveTo>
                <a:pt x="333589" y="3100605"/>
              </a:moveTo>
              <a:arcTo wR="1995911" hR="1995911" stAng="8783641" swAng="21966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EC452-697A-42BA-A98B-1287162285BF}">
      <dsp:nvSpPr>
        <dsp:cNvPr id="0" name=""/>
        <dsp:cNvSpPr/>
      </dsp:nvSpPr>
      <dsp:spPr>
        <a:xfrm>
          <a:off x="449" y="1708324"/>
          <a:ext cx="1536650" cy="998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Observed</a:t>
          </a:r>
        </a:p>
      </dsp:txBody>
      <dsp:txXfrm>
        <a:off x="49207" y="1757082"/>
        <a:ext cx="1439134" cy="901306"/>
      </dsp:txXfrm>
    </dsp:sp>
    <dsp:sp modelId="{60B63453-9D13-4EBF-BA33-2BD7824A5D97}">
      <dsp:nvSpPr>
        <dsp:cNvPr id="0" name=""/>
        <dsp:cNvSpPr/>
      </dsp:nvSpPr>
      <dsp:spPr>
        <a:xfrm>
          <a:off x="671088" y="828594"/>
          <a:ext cx="3991823" cy="3991823"/>
        </a:xfrm>
        <a:custGeom>
          <a:avLst/>
          <a:gdLst/>
          <a:ahLst/>
          <a:cxnLst/>
          <a:rect l="0" t="0" r="0" b="0"/>
          <a:pathLst>
            <a:path>
              <a:moveTo>
                <a:pt x="347715" y="870250"/>
              </a:moveTo>
              <a:arcTo wR="1995911" hR="1995911" stAng="12859904" swAng="19619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1804-8740-4C07-9956-5A651FE67908}">
      <dsp:nvSpPr>
        <dsp:cNvPr id="0" name=""/>
        <dsp:cNvSpPr/>
      </dsp:nvSpPr>
      <dsp:spPr>
        <a:xfrm>
          <a:off x="1243583" y="242315"/>
          <a:ext cx="2694432" cy="26944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Tells a Story</a:t>
          </a:r>
          <a:endParaRPr lang="en-US" sz="1500" kern="1200" dirty="0"/>
        </a:p>
      </dsp:txBody>
      <dsp:txXfrm>
        <a:off x="1554480" y="605028"/>
        <a:ext cx="2072640" cy="854964"/>
      </dsp:txXfrm>
    </dsp:sp>
    <dsp:sp modelId="{A2CD505B-E12F-4A04-8244-D98EAA1A933A}">
      <dsp:nvSpPr>
        <dsp:cNvPr id="0" name=""/>
        <dsp:cNvSpPr/>
      </dsp:nvSpPr>
      <dsp:spPr>
        <a:xfrm>
          <a:off x="2435352" y="1434083"/>
          <a:ext cx="2694432" cy="26944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Seeks out connections</a:t>
          </a:r>
          <a:endParaRPr lang="en-US" sz="1500" kern="1200" dirty="0"/>
        </a:p>
      </dsp:txBody>
      <dsp:txXfrm>
        <a:off x="3886200" y="1744980"/>
        <a:ext cx="1036320" cy="2072640"/>
      </dsp:txXfrm>
    </dsp:sp>
    <dsp:sp modelId="{85AE3D3C-7A0B-41C8-A9D1-243F61714206}">
      <dsp:nvSpPr>
        <dsp:cNvPr id="0" name=""/>
        <dsp:cNvSpPr/>
      </dsp:nvSpPr>
      <dsp:spPr>
        <a:xfrm>
          <a:off x="1243583" y="2625852"/>
          <a:ext cx="2694432" cy="26944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Is nonlinear</a:t>
          </a:r>
          <a:endParaRPr lang="en-US" sz="1500" kern="1200" dirty="0"/>
        </a:p>
      </dsp:txBody>
      <dsp:txXfrm>
        <a:off x="1554480" y="4102608"/>
        <a:ext cx="2072640" cy="854964"/>
      </dsp:txXfrm>
    </dsp:sp>
    <dsp:sp modelId="{0B1248DF-DD2F-4646-9B6A-6FBF7A080815}">
      <dsp:nvSpPr>
        <dsp:cNvPr id="0" name=""/>
        <dsp:cNvSpPr/>
      </dsp:nvSpPr>
      <dsp:spPr>
        <a:xfrm>
          <a:off x="51815" y="1434083"/>
          <a:ext cx="2694432" cy="26944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Is process oriented</a:t>
          </a:r>
          <a:endParaRPr lang="en-US" sz="1500" b="1" kern="1200" dirty="0"/>
        </a:p>
      </dsp:txBody>
      <dsp:txXfrm>
        <a:off x="259079" y="1744980"/>
        <a:ext cx="1036320" cy="2072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805D6-CB70-4179-B4B4-D3045EC5E480}">
      <dsp:nvSpPr>
        <dsp:cNvPr id="0" name=""/>
        <dsp:cNvSpPr/>
      </dsp:nvSpPr>
      <dsp:spPr>
        <a:xfrm>
          <a:off x="0" y="0"/>
          <a:ext cx="6096000" cy="1828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DDFEC-95D0-4DE7-89B5-9905BFEF0E04}">
      <dsp:nvSpPr>
        <dsp:cNvPr id="0" name=""/>
        <dsp:cNvSpPr/>
      </dsp:nvSpPr>
      <dsp:spPr>
        <a:xfrm>
          <a:off x="182879" y="243840"/>
          <a:ext cx="1790700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25AB0-7657-4E8E-A15D-75AB4F57BF35}">
      <dsp:nvSpPr>
        <dsp:cNvPr id="0" name=""/>
        <dsp:cNvSpPr/>
      </dsp:nvSpPr>
      <dsp:spPr>
        <a:xfrm rot="10800000">
          <a:off x="182879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Has Contemporary Value</a:t>
          </a:r>
          <a:endParaRPr lang="en-US" sz="2800" kern="1200" dirty="0">
            <a:solidFill>
              <a:schemeClr val="tx1"/>
            </a:solidFill>
          </a:endParaRPr>
        </a:p>
      </dsp:txBody>
      <dsp:txXfrm rot="10800000">
        <a:off x="237949" y="1828799"/>
        <a:ext cx="1680560" cy="2180130"/>
      </dsp:txXfrm>
    </dsp:sp>
    <dsp:sp modelId="{12C9D733-0811-46C3-87CC-712E287A4B78}">
      <dsp:nvSpPr>
        <dsp:cNvPr id="0" name=""/>
        <dsp:cNvSpPr/>
      </dsp:nvSpPr>
      <dsp:spPr>
        <a:xfrm>
          <a:off x="2514604" y="243840"/>
          <a:ext cx="1066791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1BAC0-0E2F-42CA-91C2-8F769D6866BD}">
      <dsp:nvSpPr>
        <dsp:cNvPr id="0" name=""/>
        <dsp:cNvSpPr/>
      </dsp:nvSpPr>
      <dsp:spPr>
        <a:xfrm rot="10800000">
          <a:off x="215265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Strengthens Identity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2207720" y="1828799"/>
        <a:ext cx="1680560" cy="2180130"/>
      </dsp:txXfrm>
    </dsp:sp>
    <dsp:sp modelId="{BAB45CD8-7ACF-4935-A96E-D834636FDFC1}">
      <dsp:nvSpPr>
        <dsp:cNvPr id="0" name=""/>
        <dsp:cNvSpPr/>
      </dsp:nvSpPr>
      <dsp:spPr>
        <a:xfrm>
          <a:off x="4122420" y="243840"/>
          <a:ext cx="1790700" cy="13411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81639-C738-4931-86D8-BC7B2775CC1D}">
      <dsp:nvSpPr>
        <dsp:cNvPr id="0" name=""/>
        <dsp:cNvSpPr/>
      </dsp:nvSpPr>
      <dsp:spPr>
        <a:xfrm rot="10800000">
          <a:off x="4122420" y="1828799"/>
          <a:ext cx="1790700" cy="22352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Teaches Skills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4177490" y="1828799"/>
        <a:ext cx="1680560" cy="2180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68239-618A-4C45-9DEB-95CA5A513D37}">
      <dsp:nvSpPr>
        <dsp:cNvPr id="0" name=""/>
        <dsp:cNvSpPr/>
      </dsp:nvSpPr>
      <dsp:spPr>
        <a:xfrm>
          <a:off x="0" y="295275"/>
          <a:ext cx="1952625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Science that celebrates success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0" y="295275"/>
        <a:ext cx="1952625" cy="1171575"/>
      </dsp:txXfrm>
    </dsp:sp>
    <dsp:sp modelId="{CDEAF4A8-033C-48CD-835A-C31391115E19}">
      <dsp:nvSpPr>
        <dsp:cNvPr id="0" name=""/>
        <dsp:cNvSpPr/>
      </dsp:nvSpPr>
      <dsp:spPr>
        <a:xfrm>
          <a:off x="2147887" y="295275"/>
          <a:ext cx="1952625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Science that speaks from the community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147887" y="295275"/>
        <a:ext cx="1952625" cy="1171575"/>
      </dsp:txXfrm>
    </dsp:sp>
    <dsp:sp modelId="{5E35175E-8F3A-428E-8CBD-4A6D444F5D94}">
      <dsp:nvSpPr>
        <dsp:cNvPr id="0" name=""/>
        <dsp:cNvSpPr/>
      </dsp:nvSpPr>
      <dsp:spPr>
        <a:xfrm>
          <a:off x="4295775" y="295275"/>
          <a:ext cx="1952625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Science resources for Native communities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295775" y="295275"/>
        <a:ext cx="1952625" cy="1171575"/>
      </dsp:txXfrm>
    </dsp:sp>
    <dsp:sp modelId="{188453F9-8419-4DC9-A8F5-C94E162F98C9}">
      <dsp:nvSpPr>
        <dsp:cNvPr id="0" name=""/>
        <dsp:cNvSpPr/>
      </dsp:nvSpPr>
      <dsp:spPr>
        <a:xfrm>
          <a:off x="0" y="1662112"/>
          <a:ext cx="1952625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Participatory &amp; collaborative approaches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0" y="1662112"/>
        <a:ext cx="1952625" cy="1171575"/>
      </dsp:txXfrm>
    </dsp:sp>
    <dsp:sp modelId="{ED7FF018-D5C4-448A-942A-2A8F235E5739}">
      <dsp:nvSpPr>
        <dsp:cNvPr id="0" name=""/>
        <dsp:cNvSpPr/>
      </dsp:nvSpPr>
      <dsp:spPr>
        <a:xfrm>
          <a:off x="2133594" y="1676405"/>
          <a:ext cx="1952625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Seek to understand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133594" y="1676405"/>
        <a:ext cx="1952625" cy="1171575"/>
      </dsp:txXfrm>
    </dsp:sp>
    <dsp:sp modelId="{4C54A648-951B-46FA-9329-6B5A670FCE26}">
      <dsp:nvSpPr>
        <dsp:cNvPr id="0" name=""/>
        <dsp:cNvSpPr/>
      </dsp:nvSpPr>
      <dsp:spPr>
        <a:xfrm>
          <a:off x="4295775" y="1662112"/>
          <a:ext cx="1952625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Science that creates a pathway (roadmap),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295775" y="1662112"/>
        <a:ext cx="1952625" cy="1171575"/>
      </dsp:txXfrm>
    </dsp:sp>
    <dsp:sp modelId="{C435900C-7CFD-4BF2-A94E-C8FACF2E875B}">
      <dsp:nvSpPr>
        <dsp:cNvPr id="0" name=""/>
        <dsp:cNvSpPr/>
      </dsp:nvSpPr>
      <dsp:spPr>
        <a:xfrm>
          <a:off x="0" y="3028949"/>
          <a:ext cx="1952625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Science that is Intergenerational 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0" y="3028949"/>
        <a:ext cx="1952625" cy="1171575"/>
      </dsp:txXfrm>
    </dsp:sp>
    <dsp:sp modelId="{52D34C3D-FF3F-4323-8327-7987B232626B}">
      <dsp:nvSpPr>
        <dsp:cNvPr id="0" name=""/>
        <dsp:cNvSpPr/>
      </dsp:nvSpPr>
      <dsp:spPr>
        <a:xfrm>
          <a:off x="2147887" y="3028949"/>
          <a:ext cx="1952625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Science that is continuous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147887" y="3028949"/>
        <a:ext cx="1952625" cy="1171575"/>
      </dsp:txXfrm>
    </dsp:sp>
    <dsp:sp modelId="{54C3C955-5B99-4F36-A5A7-34CB4151DA61}">
      <dsp:nvSpPr>
        <dsp:cNvPr id="0" name=""/>
        <dsp:cNvSpPr/>
      </dsp:nvSpPr>
      <dsp:spPr>
        <a:xfrm>
          <a:off x="4295775" y="3028950"/>
          <a:ext cx="1952625" cy="1171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Science that is reciprocal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295775" y="3028950"/>
        <a:ext cx="1952625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D1205-FB0C-4A73-AC91-BD58758E578A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0030E-6A34-4E1C-9CC4-1EA88D6F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0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276EF-8470-46CD-8D07-3C0F0F2ECF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0030E-6A34-4E1C-9CC4-1EA88D6F62A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ED6E-F127-43D1-9195-FCA358284BA3}" type="datetimeFigureOut">
              <a:rPr lang="en-US"/>
              <a:pPr>
                <a:defRPr/>
              </a:pPr>
              <a:t>3/15/2015</a:t>
            </a:fld>
            <a:endParaRPr lang="en-US" dirty="0"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D43D-95C1-4209-AF32-91B9F6767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449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3/15/2015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4200" y="228600"/>
            <a:ext cx="2209800" cy="8382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  <a:br>
              <a:rPr lang="en-US" sz="2000" dirty="0" smtClean="0"/>
            </a:br>
            <a:r>
              <a:rPr lang="en-US" sz="2000" dirty="0" smtClean="0"/>
              <a:t> Lisa Lone Fight</a:t>
            </a:r>
            <a:endParaRPr lang="en-US" sz="2000" dirty="0"/>
          </a:p>
        </p:txBody>
      </p:sp>
      <p:pic>
        <p:nvPicPr>
          <p:cNvPr id="7" name="Content Placeholder 3" descr="Frank_Howell_-_Songs-For-Questions-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143001"/>
            <a:ext cx="1843801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 descr="Frank_Howell_-_Songs-For-Questions-1024x768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</a:blip>
          <a:srcRect t="17647" b="17647"/>
          <a:stretch>
            <a:fillRect/>
          </a:stretch>
        </p:blipFill>
        <p:spPr>
          <a:xfrm rot="5400000">
            <a:off x="2998837" y="2639963"/>
            <a:ext cx="4953000" cy="180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 descr="Frank_Howell_-_Songs-For-Questions-1024x768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3381" r="12321"/>
          <a:stretch>
            <a:fillRect/>
          </a:stretch>
        </p:blipFill>
        <p:spPr>
          <a:xfrm>
            <a:off x="2743200" y="1066800"/>
            <a:ext cx="16764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3" descr="Frank_Howell_-_Songs-For-Questions-1024x768.jpg"/>
          <p:cNvPicPr>
            <a:picLocks noChangeAspect="1"/>
          </p:cNvPicPr>
          <p:nvPr/>
        </p:nvPicPr>
        <p:blipFill>
          <a:blip r:embed="rId6" cstate="print"/>
          <a:srcRect l="67449" t="5986" r="3308"/>
          <a:stretch>
            <a:fillRect/>
          </a:stretch>
        </p:blipFill>
        <p:spPr>
          <a:xfrm>
            <a:off x="762000" y="1143000"/>
            <a:ext cx="1628951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apyrus" pitchFamily="66" charset="0"/>
              </a:rPr>
              <a:t>Under the Watch of Elders:  </a:t>
            </a:r>
            <a:r>
              <a:rPr lang="en-US" sz="2000" b="1" dirty="0" smtClean="0">
                <a:latin typeface="Papyrus" pitchFamily="66" charset="0"/>
              </a:rPr>
              <a:t>Indigenous  Earth Science</a:t>
            </a:r>
            <a:endParaRPr lang="en-US" sz="2000" b="1" dirty="0"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463033" y="206249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Soil Scientist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518172" y="1986289"/>
            <a:ext cx="22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Ice Scientist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309611" y="202439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Climatologist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43211" y="202439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Hydrologist</a:t>
            </a:r>
            <a:endParaRPr lang="en-US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  <p:bldP spid="12" grpId="0" build="p"/>
      <p:bldP spid="14" grpId="0" build="p"/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Earth Science is Wholistic/Connected</a:t>
            </a:r>
            <a:endParaRPr lang="en-US" dirty="0"/>
          </a:p>
        </p:txBody>
      </p:sp>
      <p:pic>
        <p:nvPicPr>
          <p:cNvPr id="4" name="Content Placeholder 3" descr="Frank_Howell_-_Songs-For-Questions-1024x76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1981200" cy="524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3124200" y="1066800"/>
          <a:ext cx="5181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ED1804-8740-4C07-9956-5A651FE67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D0ED1804-8740-4C07-9956-5A651FE67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D505B-E12F-4A04-8244-D98EAA1A9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A2CD505B-E12F-4A04-8244-D98EAA1A9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AE3D3C-7A0B-41C8-A9D1-243F61714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85AE3D3C-7A0B-41C8-A9D1-243F61714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248DF-DD2F-4646-9B6A-6FBF7A080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0B1248DF-DD2F-4646-9B6A-6FBF7A080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239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Earth Science :GIS and Mapmaking and the Black Hills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402" y="1382216"/>
            <a:ext cx="5225530" cy="36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3947160" cy="2214915"/>
          </a:xfrm>
          <a:prstGeom prst="rect">
            <a:avLst/>
          </a:prstGeom>
        </p:spPr>
      </p:pic>
      <p:pic>
        <p:nvPicPr>
          <p:cNvPr id="4100" name="Picture 4" descr="http://www.gonativeamerica.com/NEW-site-style/RAY_our_guid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5" y="1636207"/>
            <a:ext cx="1878755" cy="41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645" y="1636207"/>
            <a:ext cx="8686800" cy="4525963"/>
          </a:xfrm>
        </p:spPr>
        <p:txBody>
          <a:bodyPr/>
          <a:lstStyle/>
          <a:p>
            <a:pPr lvl="5"/>
            <a:endParaRPr lang="en-US" b="1" dirty="0">
              <a:solidFill>
                <a:srgbClr val="0070C0"/>
              </a:solidFill>
            </a:endParaRPr>
          </a:p>
          <a:p>
            <a:pPr marL="1828800" lvl="4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7139703" cy="143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0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239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Earth Science :Fresh Water science or Limnology</a:t>
            </a:r>
            <a:endParaRPr lang="en-US" dirty="0"/>
          </a:p>
        </p:txBody>
      </p:sp>
      <p:pic>
        <p:nvPicPr>
          <p:cNvPr id="4" name="Content Placeholder 3" descr="Frank_Howell_-_Songs-For-Questions-1024x76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1981200" cy="524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029" y="1524000"/>
            <a:ext cx="5721171" cy="4425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895600" y="5455532"/>
            <a:ext cx="487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 Cloud in Bullboat Understanding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05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Earth Science is Practical/relevant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860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E805D6-CB70-4179-B4B4-D3045EC5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5E805D6-CB70-4179-B4B4-D3045EC5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5E805D6-CB70-4179-B4B4-D3045EC5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1DDFEC-95D0-4DE7-89B5-9905BFEF0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A41DDFEC-95D0-4DE7-89B5-9905BFEF0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41DDFEC-95D0-4DE7-89B5-9905BFEF0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F25AB0-7657-4E8E-A15D-75AB4F57B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A7F25AB0-7657-4E8E-A15D-75AB4F57B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A7F25AB0-7657-4E8E-A15D-75AB4F57B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C9D733-0811-46C3-87CC-712E287A4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12C9D733-0811-46C3-87CC-712E287A4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2C9D733-0811-46C3-87CC-712E287A4B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B1BAC0-0E2F-42CA-91C2-8F769D686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0B1BAC0-0E2F-42CA-91C2-8F769D686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0B1BAC0-0E2F-42CA-91C2-8F769D686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B45CD8-7ACF-4935-A96E-D834636FD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BAB45CD8-7ACF-4935-A96E-D834636FD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BAB45CD8-7ACF-4935-A96E-D834636FD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A81639-C738-4931-86D8-BC7B2775C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3A81639-C738-4931-86D8-BC7B2775C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03A81639-C738-4931-86D8-BC7B2775C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_0015.JPG"/>
          <p:cNvPicPr>
            <a:picLocks noGrp="1" noChangeAspect="1"/>
          </p:cNvPicPr>
          <p:nvPr isPhoto="1">
            <p:ph type="pic" sz="quarter" idx="10"/>
          </p:nvPr>
        </p:nvPicPr>
        <p:blipFill>
          <a:blip r:embed="rId3" cstate="print"/>
          <a:srcRect l="16028" r="16028"/>
          <a:stretch>
            <a:fillRect/>
          </a:stretch>
        </p:blipFill>
        <p:spPr>
          <a:xfrm>
            <a:off x="457200" y="877956"/>
            <a:ext cx="4495800" cy="5980044"/>
          </a:xfr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1524000" y="304800"/>
            <a:ext cx="6638925" cy="76200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Indigenous Earth Science Researchers 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34000" y="3505200"/>
            <a:ext cx="3505200" cy="335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DSC_0042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105400" y="1219200"/>
            <a:ext cx="3826042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Mable and Ted.jpg"/>
          <p:cNvPicPr>
            <a:picLocks noChangeAspect="1"/>
          </p:cNvPicPr>
          <p:nvPr/>
        </p:nvPicPr>
        <p:blipFill>
          <a:blip r:embed="rId5" cstate="print"/>
          <a:srcRect l="33301" r="19814" b="63754"/>
          <a:stretch>
            <a:fillRect/>
          </a:stretch>
        </p:blipFill>
        <p:spPr>
          <a:xfrm>
            <a:off x="4648200" y="4038600"/>
            <a:ext cx="265557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23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nsfc ki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813560"/>
            <a:ext cx="5638800" cy="4511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905000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Director of the WRNSFC  an NSF funded project to promote informal science learning on the Wind River Reservation in Wyoming</a:t>
            </a:r>
            <a:endParaRPr lang="en-US" sz="2400" b="1" dirty="0"/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533400" y="167640"/>
            <a:ext cx="7924799" cy="76200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Indigenous Earth Science Case Study: The Wind River Native Science Field Center 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91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533400" y="167640"/>
            <a:ext cx="7924799" cy="76200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Indigenous Earth Science : American Indian Science and Engineering society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://www.aises.org/sites/default/files/AISES%20Reg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02" y="1066800"/>
            <a:ext cx="563999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362200"/>
            <a:ext cx="51827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AISES chapters are divided into seven regions across the United States and Canada.</a:t>
            </a:r>
            <a:endParaRPr lang="en-US" sz="1400" dirty="0"/>
          </a:p>
          <a:p>
            <a:r>
              <a:rPr lang="en-US" sz="1400" b="1" dirty="0"/>
              <a:t>Region 1 – Northwest:</a:t>
            </a:r>
            <a:r>
              <a:rPr lang="en-US" sz="1400" dirty="0"/>
              <a:t> Alaska, Canada (British Columbia, Alberta, Yukon Territory, and Northwest Saskatchewan), Idaho, Montana, Oregon, Washington and Wyoming.</a:t>
            </a:r>
          </a:p>
          <a:p>
            <a:r>
              <a:rPr lang="en-US" sz="1400" b="1" dirty="0"/>
              <a:t>Region 2 – West:</a:t>
            </a:r>
            <a:r>
              <a:rPr lang="en-US" sz="1400" dirty="0"/>
              <a:t> California, Hawaii and Nevada</a:t>
            </a:r>
          </a:p>
          <a:p>
            <a:r>
              <a:rPr lang="en-US" sz="1400" b="1" dirty="0"/>
              <a:t>Region 3 – Southwest:</a:t>
            </a:r>
            <a:r>
              <a:rPr lang="en-US" sz="1400" dirty="0"/>
              <a:t> Arizona, Colorado, New Mexico and Utah</a:t>
            </a:r>
          </a:p>
          <a:p>
            <a:r>
              <a:rPr lang="en-US" sz="1400" b="1" dirty="0"/>
              <a:t>Region 4 – South-Central: </a:t>
            </a:r>
            <a:r>
              <a:rPr lang="en-US" sz="1400" dirty="0"/>
              <a:t>Arkansas, Kansas, Louisiana, Missouri, Oklahoma and Texas</a:t>
            </a:r>
          </a:p>
          <a:p>
            <a:r>
              <a:rPr lang="en-US" sz="1400" b="1" dirty="0"/>
              <a:t>Region 5 – Upper Midwest:</a:t>
            </a:r>
            <a:r>
              <a:rPr lang="en-US" sz="1400" dirty="0"/>
              <a:t> Canada (Manitoba and Ontario), Iowa, Illinois, Michigan – Upper Peninsula, Minnesota, Nebraska, South Dakota and Wisconsin</a:t>
            </a:r>
          </a:p>
          <a:p>
            <a:r>
              <a:rPr lang="en-US" sz="1400" b="1" dirty="0"/>
              <a:t>Region 6 – Northeast:</a:t>
            </a:r>
            <a:r>
              <a:rPr lang="en-US" sz="1400" dirty="0"/>
              <a:t> Canada (Quebec, Newfoundland, New Brunswick, Nova Scotia, and Prince Edwards Island), Connecticut, Indiana, Massachusetts, Maine, Michigan – Lower Peninsula, New Hampshire, New Jersey, New York, Ohio, Pennsylvania, Rhode Island and Vermont</a:t>
            </a:r>
          </a:p>
          <a:p>
            <a:r>
              <a:rPr lang="en-US" sz="1400" b="1" dirty="0"/>
              <a:t>Region 7 – Southeast: </a:t>
            </a:r>
            <a:r>
              <a:rPr lang="en-US" sz="1400" dirty="0"/>
              <a:t>Alabama, Delaware, District Of Columbia, Georgia, Kentucky, Maryland, North Carolina, South Carolina, Tennessee, Virginia, and West Virginia</a:t>
            </a:r>
          </a:p>
        </p:txBody>
      </p:sp>
    </p:spTree>
    <p:extLst>
      <p:ext uri="{BB962C8B-B14F-4D97-AF65-F5344CB8AC3E}">
        <p14:creationId xmlns:p14="http://schemas.microsoft.com/office/powerpoint/2010/main" val="35749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85229815"/>
              </p:ext>
            </p:extLst>
          </p:nvPr>
        </p:nvGraphicFramePr>
        <p:xfrm>
          <a:off x="2362200" y="1524000"/>
          <a:ext cx="6248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 indigenous Earth Science </a:t>
            </a:r>
            <a:endParaRPr lang="en-US" dirty="0"/>
          </a:p>
        </p:txBody>
      </p:sp>
      <p:pic>
        <p:nvPicPr>
          <p:cNvPr id="4" name="Content Placeholder 3" descr="Frank_Howell_-_Songs-For-Questions-1024x768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 t="50000" r="34058" b="19011"/>
          <a:stretch>
            <a:fillRect/>
          </a:stretch>
        </p:blipFill>
        <p:spPr>
          <a:xfrm rot="5400000" flipH="1">
            <a:off x="-1291215" y="3120013"/>
            <a:ext cx="4648200" cy="1456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368239-618A-4C45-9DEB-95CA5A513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5368239-618A-4C45-9DEB-95CA5A513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EAF4A8-033C-48CD-835A-C31391115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CDEAF4A8-033C-48CD-835A-C31391115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35175E-8F3A-428E-8CBD-4A6D444F5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5E35175E-8F3A-428E-8CBD-4A6D444F5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8453F9-8419-4DC9-A8F5-C94E162F9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188453F9-8419-4DC9-A8F5-C94E162F9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7FF018-D5C4-448A-942A-2A8F235E5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ED7FF018-D5C4-448A-942A-2A8F235E5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C54A648-951B-46FA-9329-6B5A670FC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4C54A648-951B-46FA-9329-6B5A670FC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5900C-7CFD-4BF2-A94E-C8FACF2E8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graphicEl>
                                              <a:dgm id="{C435900C-7CFD-4BF2-A94E-C8FACF2E8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D34C3D-FF3F-4323-8327-7987B2326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52D34C3D-FF3F-4323-8327-7987B2326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C3C955-5B99-4F36-A5A7-34CB4151D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4C3C955-5B99-4F36-A5A7-34CB4151D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Cultural-based Approaches to Science Education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543800" cy="3657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The idea of cultural-based approaches to science education is a new development in a long history of Indigenous education and reflects an evolution of thought related to     self-determination, community-based education and the preservation of cultural identity. (</a:t>
            </a:r>
            <a:r>
              <a:rPr lang="en-US" sz="3200" b="1" dirty="0" err="1" smtClean="0">
                <a:solidFill>
                  <a:schemeClr val="tx1"/>
                </a:solidFill>
              </a:rPr>
              <a:t>Cajete</a:t>
            </a:r>
            <a:r>
              <a:rPr lang="en-US" sz="3200" b="1" dirty="0" smtClean="0">
                <a:solidFill>
                  <a:schemeClr val="tx1"/>
                </a:solidFill>
              </a:rPr>
              <a:t>, 1999)</a:t>
            </a:r>
          </a:p>
        </p:txBody>
      </p:sp>
    </p:spTree>
    <p:extLst>
      <p:ext uri="{BB962C8B-B14F-4D97-AF65-F5344CB8AC3E}">
        <p14:creationId xmlns:p14="http://schemas.microsoft.com/office/powerpoint/2010/main" val="12509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78371560"/>
              </p:ext>
            </p:extLst>
          </p:nvPr>
        </p:nvGraphicFramePr>
        <p:xfrm>
          <a:off x="2209800" y="685800"/>
          <a:ext cx="6705600" cy="686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010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Indigenous Earth Science</a:t>
            </a:r>
            <a:endParaRPr lang="en-US" dirty="0"/>
          </a:p>
        </p:txBody>
      </p:sp>
      <p:pic>
        <p:nvPicPr>
          <p:cNvPr id="6" name="Content Placeholder 3" descr="Frank_Howell_-_Songs-For-Questions-1024x768.jpg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7647" b="17647"/>
          <a:stretch>
            <a:fillRect/>
          </a:stretch>
        </p:blipFill>
        <p:spPr>
          <a:xfrm rot="5400000">
            <a:off x="-1839393" y="2906192"/>
            <a:ext cx="5791202" cy="211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6DFC77-4E65-468B-8C02-345E90727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306DFC77-4E65-468B-8C02-345E90727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58717F-1C67-4602-AEBB-8DE142991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6858717F-1C67-4602-AEBB-8DE142991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F9ED57-52EF-4672-A0C9-B905DE016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9CF9ED57-52EF-4672-A0C9-B905DE016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6EDC8-3536-4821-9E4A-C447D48A9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7986EDC8-3536-4821-9E4A-C447D48A9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805AC-0A50-4DBE-8DD4-C224A47A4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C67805AC-0A50-4DBE-8DD4-C224A47A4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BCB7EF-A2FE-4AFD-9546-73B2A6FF0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F2BCB7EF-A2FE-4AFD-9546-73B2A6FF0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 Science in our languages: Remote Sensing</a:t>
            </a:r>
            <a:endParaRPr lang="en-US" dirty="0"/>
          </a:p>
        </p:txBody>
      </p:sp>
      <p:pic>
        <p:nvPicPr>
          <p:cNvPr id="4" name="Content Placeholder 3" descr="Frank_Howell_-_Songs-For-Questions-1024x76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0769" r="23077"/>
          <a:stretch>
            <a:fillRect/>
          </a:stretch>
        </p:blipFill>
        <p:spPr>
          <a:xfrm>
            <a:off x="152400" y="1371600"/>
            <a:ext cx="1828800" cy="514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1524000"/>
            <a:ext cx="4466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 smtClean="0"/>
              <a:t>Uh </a:t>
            </a:r>
            <a:r>
              <a:rPr lang="en-US" sz="2000" b="1" i="1" u="sng" dirty="0" err="1" smtClean="0"/>
              <a:t>wah</a:t>
            </a:r>
            <a:r>
              <a:rPr lang="en-US" sz="2000" b="1" i="1" u="sng" dirty="0" smtClean="0"/>
              <a:t> tee-Muddy Water-Missouri River</a:t>
            </a:r>
            <a:endParaRPr lang="en-U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17181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Earth Science. is generational</a:t>
            </a:r>
            <a:endParaRPr lang="en-US" dirty="0"/>
          </a:p>
        </p:txBody>
      </p:sp>
      <p:pic>
        <p:nvPicPr>
          <p:cNvPr id="4" name="Content Placeholder 3" descr="Frank_Howell_-_Songs-For-Questions-1024x76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0769" r="23077"/>
          <a:stretch>
            <a:fillRect/>
          </a:stretch>
        </p:blipFill>
        <p:spPr>
          <a:xfrm>
            <a:off x="152400" y="1371600"/>
            <a:ext cx="1828800" cy="514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4861985"/>
              </p:ext>
            </p:extLst>
          </p:nvPr>
        </p:nvGraphicFramePr>
        <p:xfrm>
          <a:off x="2438400" y="1143000"/>
          <a:ext cx="6019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FAC430-A414-4BF8-AC5B-73099278F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2FAC430-A414-4BF8-AC5B-73099278F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7D9914-9C73-4151-BAE3-7731B31F6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D07D9914-9C73-4151-BAE3-7731B31F6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537BAD-4C8D-4C12-B4FB-F3B9C43C0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7537BAD-4C8D-4C12-B4FB-F3B9C43C0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7FE81E-2E2B-4191-A4EA-5E5DB97B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B27FE81E-2E2B-4191-A4EA-5E5DB97BD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97341D-851F-42AF-811C-B40B191DC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6797341D-851F-42AF-811C-B40B191DC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550EC-FCCD-492B-882D-D3FB06D42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CD3550EC-FCCD-492B-882D-D3FB06D42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6D0DBE-9B7D-46E5-B366-CBC6A7C8B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ED6D0DBE-9B7D-46E5-B366-CBC6A7C8B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8414D8-3457-4C56-A982-72FDB7747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968414D8-3457-4C56-A982-72FDB7747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Earth Science in our languages:  how to Age Rock --Schist</a:t>
            </a:r>
            <a:endParaRPr lang="en-US" dirty="0"/>
          </a:p>
        </p:txBody>
      </p:sp>
      <p:pic>
        <p:nvPicPr>
          <p:cNvPr id="4" name="Content Placeholder 3" descr="Frank_Howell_-_Songs-For-Questions-1024x76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0769" r="23077"/>
          <a:stretch>
            <a:fillRect/>
          </a:stretch>
        </p:blipFill>
        <p:spPr>
          <a:xfrm>
            <a:off x="152400" y="1371600"/>
            <a:ext cx="1828800" cy="514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static.gigapan.org/gigapans0/141715/images/141715-500x3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/>
          <a:stretch/>
        </p:blipFill>
        <p:spPr bwMode="auto">
          <a:xfrm>
            <a:off x="2209800" y="1981200"/>
            <a:ext cx="649530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5867400"/>
            <a:ext cx="519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River Schist from Wind River Canyon Wyoming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Indigenous Climate Knowledge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Indigenous science allowed our communities through accumulated knowledge to understand: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Patterns of weather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How and when local natural disasters occur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When they were likely to recur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How to plan to cope with their impacts on the natural environment, livelihoods, and lives </a:t>
            </a:r>
          </a:p>
        </p:txBody>
      </p:sp>
    </p:spTree>
    <p:extLst>
      <p:ext uri="{BB962C8B-B14F-4D97-AF65-F5344CB8AC3E}">
        <p14:creationId xmlns:p14="http://schemas.microsoft.com/office/powerpoint/2010/main" val="19656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Earth Science takes a complex view of traditional knowledge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0336262"/>
              </p:ext>
            </p:extLst>
          </p:nvPr>
        </p:nvGraphicFramePr>
        <p:xfrm>
          <a:off x="3124200" y="1219200"/>
          <a:ext cx="533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3" descr="Frank_Howell_-_Songs-For-Questions-1024x768.jpg"/>
          <p:cNvPicPr>
            <a:picLocks noChangeAspect="1"/>
          </p:cNvPicPr>
          <p:nvPr/>
        </p:nvPicPr>
        <p:blipFill>
          <a:blip r:embed="rId8" cstate="print"/>
          <a:srcRect l="67449" t="5986" r="3308"/>
          <a:stretch>
            <a:fillRect/>
          </a:stretch>
        </p:blipFill>
        <p:spPr>
          <a:xfrm>
            <a:off x="152400" y="1219199"/>
            <a:ext cx="1905000" cy="570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244EE6-7F69-4949-926F-8CCF691F4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8244EE6-7F69-4949-926F-8CCF691F4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8244EE6-7F69-4949-926F-8CCF691F4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60A5CB-5682-4DD2-AFB7-1B7296668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A60A5CB-5682-4DD2-AFB7-1B7296668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A60A5CB-5682-4DD2-AFB7-1B7296668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15692E-7AA6-4920-845D-506CB10FB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C515692E-7AA6-4920-845D-506CB10FB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C515692E-7AA6-4920-845D-506CB10FB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2D3AC-8E64-4566-94BF-769EEBF79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8482D3AC-8E64-4566-94BF-769EEBF79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482D3AC-8E64-4566-94BF-769EEBF79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B6B6EA-6F22-41A9-B9EF-2DAA47EA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79B6B6EA-6F22-41A9-B9EF-2DAA47EA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79B6B6EA-6F22-41A9-B9EF-2DAA47EAD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7380D3-DBE7-4CBB-AE46-1E4B015C7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B67380D3-DBE7-4CBB-AE46-1E4B015C7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B67380D3-DBE7-4CBB-AE46-1E4B015C7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A2944-0783-48A3-BE4B-273F0D49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30A2944-0783-48A3-BE4B-273F0D49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C30A2944-0783-48A3-BE4B-273F0D49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970B85-8909-4797-8D92-850B4378C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D970B85-8909-4797-8D92-850B4378C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6D970B85-8909-4797-8D92-850B4378C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7EC452-697A-42BA-A98B-128716228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97EC452-697A-42BA-A98B-128716228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97EC452-697A-42BA-A98B-128716228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B63453-9D13-4EBF-BA33-2BD7824A5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60B63453-9D13-4EBF-BA33-2BD7824A5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60B63453-9D13-4EBF-BA33-2BD7824A5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239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Indigenous Earth Science :Geography</a:t>
            </a:r>
            <a:endParaRPr lang="en-US" dirty="0"/>
          </a:p>
        </p:txBody>
      </p:sp>
      <p:pic>
        <p:nvPicPr>
          <p:cNvPr id="4" name="Content Placeholder 3" descr="Frank_Howell_-_Songs-For-Questions-1024x76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1981200" cy="524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s7d2.scene7.com/is/image/NationalGeographic/6301963?$product320x320$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r="16878"/>
          <a:stretch/>
        </p:blipFill>
        <p:spPr bwMode="auto">
          <a:xfrm>
            <a:off x="2743200" y="1371599"/>
            <a:ext cx="3131890" cy="4741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849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1086</TotalTime>
  <Words>460</Words>
  <Application>Microsoft Office PowerPoint</Application>
  <PresentationFormat>On-screen Show (4:3)</PresentationFormat>
  <Paragraphs>84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Presented by  Lisa Lone Fight</vt:lpstr>
      <vt:lpstr>Cultural-based Approaches to Science Education</vt:lpstr>
      <vt:lpstr>Indigenous Earth Science</vt:lpstr>
      <vt:lpstr>Earth Science in our languages: Remote Sensing</vt:lpstr>
      <vt:lpstr>Indigenous Earth Science. is generational</vt:lpstr>
      <vt:lpstr>Earth Science in our languages:  how to Age Rock --Schist</vt:lpstr>
      <vt:lpstr>Indigenous Climate Knowledge</vt:lpstr>
      <vt:lpstr>Indigenous Earth Science takes a complex view of traditional knowledge</vt:lpstr>
      <vt:lpstr>Indigenous Earth Science :Geography</vt:lpstr>
      <vt:lpstr>Indigenous Earth Science is Wholistic/Connected</vt:lpstr>
      <vt:lpstr>Indigenous Earth Science :GIS and Mapmaking and the Black Hills</vt:lpstr>
      <vt:lpstr>Indigenous Earth Science :Fresh Water science or Limnology</vt:lpstr>
      <vt:lpstr>Indigenous Earth Science is Practical/relevant</vt:lpstr>
      <vt:lpstr>PowerPoint Presentation</vt:lpstr>
      <vt:lpstr>PowerPoint Presentation</vt:lpstr>
      <vt:lpstr>PowerPoint Presentation</vt:lpstr>
      <vt:lpstr>Summary of  indigenous Earth Science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Lone Fight</dc:creator>
  <cp:lastModifiedBy>LISA LONE FIGHT</cp:lastModifiedBy>
  <cp:revision>93</cp:revision>
  <dcterms:created xsi:type="dcterms:W3CDTF">2009-02-25T18:27:46Z</dcterms:created>
  <dcterms:modified xsi:type="dcterms:W3CDTF">2015-03-15T16:04:24Z</dcterms:modified>
</cp:coreProperties>
</file>