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m.lmic.state.mn.us/northmap/viewer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rbdc.mnsu.edu/minnesota-river-basin-glaci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Ms. Ness: Cass Lake-</a:t>
            </a:r>
            <a:r>
              <a:rPr lang="en-US" dirty="0" err="1" smtClean="0"/>
              <a:t>Bena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Mrs. Collis:  AIMS</a:t>
            </a:r>
            <a:br>
              <a:rPr lang="en-US" dirty="0" smtClean="0"/>
            </a:br>
            <a:r>
              <a:rPr lang="en-US" dirty="0" smtClean="0"/>
              <a:t>Mrs. LaVine:  Red Lake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Learning Objective:  Students will describe How MN lakes formed and some uses by Native Americans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510" y="256360"/>
            <a:ext cx="9131271" cy="572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Response Protocol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828" y="1944387"/>
            <a:ext cx="3810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36043" y="2067697"/>
            <a:ext cx="542764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Please answer these questions with your elbow buddy </a:t>
            </a:r>
          </a:p>
          <a:p>
            <a:r>
              <a:rPr lang="en-US" b="1" dirty="0" smtClean="0"/>
              <a:t>as you move through the website:</a:t>
            </a:r>
          </a:p>
          <a:p>
            <a:pPr marL="342900" indent="-342900">
              <a:buAutoNum type="arabicPeriod"/>
            </a:pPr>
            <a:r>
              <a:rPr lang="en-US" dirty="0" smtClean="0"/>
              <a:t>What do you notice?</a:t>
            </a:r>
          </a:p>
          <a:p>
            <a:pPr marL="342900" indent="-342900">
              <a:buAutoNum type="arabicPeriod"/>
            </a:pPr>
            <a:r>
              <a:rPr lang="en-US" dirty="0" smtClean="0"/>
              <a:t>What does it remind you of?</a:t>
            </a:r>
          </a:p>
          <a:p>
            <a:pPr marL="342900" indent="-342900">
              <a:buAutoNum type="arabicPeriod"/>
            </a:pPr>
            <a:r>
              <a:rPr lang="en-US" dirty="0" smtClean="0"/>
              <a:t>What emotions do you feel?</a:t>
            </a:r>
          </a:p>
          <a:p>
            <a:pPr marL="342900" indent="-342900">
              <a:buAutoNum type="arabicPeriod"/>
            </a:pPr>
            <a:r>
              <a:rPr lang="en-US" dirty="0" smtClean="0"/>
              <a:t>What questions does it raise for you?</a:t>
            </a:r>
          </a:p>
          <a:p>
            <a:pPr marL="342900" indent="-342900">
              <a:buAutoNum type="arabicPeriod"/>
            </a:pPr>
            <a:r>
              <a:rPr lang="en-US" dirty="0" smtClean="0"/>
              <a:t>What meaning or understanding is intended </a:t>
            </a:r>
          </a:p>
          <a:p>
            <a:r>
              <a:rPr lang="en-US" dirty="0" smtClean="0"/>
              <a:t>	or conveyed in this work?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will have 3 minutes.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64066" y="5922628"/>
            <a:ext cx="5543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http://mrbdc.mnsu.edu/minnesota-river-basin-glaciation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are some things that you and your elbow buddy discussed?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 smtClean="0"/>
              <a:t>NorthStar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Mapper</a:t>
            </a:r>
            <a:r>
              <a:rPr lang="en-US" dirty="0" smtClean="0"/>
              <a:t> discuss as a group the topography of MN and how this may have helped form lakes as the glaciers retreated.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Why do we care?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American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bring in photos or describe the lake by field study and share some uses of the lake.</a:t>
            </a:r>
          </a:p>
          <a:p>
            <a:r>
              <a:rPr lang="en-US" dirty="0" smtClean="0"/>
              <a:t>(Share history of Native American uses of the lake.  This may vary depending on location in MN)</a:t>
            </a:r>
          </a:p>
          <a:p>
            <a:r>
              <a:rPr lang="en-US" dirty="0" smtClean="0"/>
              <a:t>(potential to invite elders, go wild ricing or help with processing, sugar bush…)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415" y="3079665"/>
            <a:ext cx="338137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6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Please use your phone or computer and log in to </a:t>
            </a:r>
          </a:p>
          <a:p>
            <a:r>
              <a:rPr lang="en-US" dirty="0" smtClean="0"/>
              <a:t>Socrative.com</a:t>
            </a:r>
          </a:p>
          <a:p>
            <a:r>
              <a:rPr lang="en-US" dirty="0" smtClean="0"/>
              <a:t>Use room code #</a:t>
            </a:r>
            <a:r>
              <a:rPr lang="en-US" sz="13800" dirty="0" smtClean="0"/>
              <a:t>8AA6E292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Describe how the lake was formed and some Native American uses of the lake.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Link List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Glacial Advance and Retreat </a:t>
            </a:r>
            <a:r>
              <a:rPr lang="en-US" dirty="0" smtClean="0"/>
              <a:t>Simulation</a:t>
            </a:r>
            <a:endParaRPr lang="en-US" dirty="0"/>
          </a:p>
          <a:p>
            <a:r>
              <a:rPr lang="en-US" dirty="0"/>
              <a:t>https://ees.as.uky.edu/sites/default/files/elearning/module13swf.swf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Ice </a:t>
            </a:r>
            <a:r>
              <a:rPr lang="en-US" dirty="0"/>
              <a:t>Cream Model – How Glaciers Formed the Minnesota </a:t>
            </a:r>
            <a:r>
              <a:rPr lang="en-US" dirty="0" smtClean="0"/>
              <a:t>Landscape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smtClean="0"/>
              <a:t>serc.carleton.edu/sp/mnstep/activities/26539.html</a:t>
            </a:r>
            <a:endParaRPr lang="en-US" dirty="0"/>
          </a:p>
          <a:p>
            <a:r>
              <a:rPr lang="en-US" dirty="0"/>
              <a:t>What is a </a:t>
            </a:r>
            <a:r>
              <a:rPr lang="en-US" dirty="0" smtClean="0"/>
              <a:t>Glacier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smtClean="0"/>
              <a:t>www.onegeology.org/extra/kids/earthprocesses/glaciers.html</a:t>
            </a:r>
            <a:endParaRPr lang="en-US" dirty="0"/>
          </a:p>
          <a:p>
            <a:r>
              <a:rPr lang="en-US" dirty="0"/>
              <a:t>Crumpled Paper </a:t>
            </a:r>
            <a:r>
              <a:rPr lang="en-US" dirty="0" smtClean="0"/>
              <a:t>Watershed</a:t>
            </a:r>
            <a:endParaRPr lang="en-US" dirty="0"/>
          </a:p>
          <a:p>
            <a:r>
              <a:rPr lang="en-US" dirty="0"/>
              <a:t>http://fergusonfoundation.org/teacher_resources/crumpled_paper.pdf</a:t>
            </a:r>
          </a:p>
        </p:txBody>
      </p:sp>
    </p:spTree>
    <p:extLst>
      <p:ext uri="{BB962C8B-B14F-4D97-AF65-F5344CB8AC3E}">
        <p14:creationId xmlns:p14="http://schemas.microsoft.com/office/powerpoint/2010/main" val="222339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Minnesota River Basin Data </a:t>
            </a:r>
            <a:r>
              <a:rPr lang="en-US" dirty="0" smtClean="0"/>
              <a:t>Center					Minnesota’s Glacial Story</a:t>
            </a:r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mrbdc.mnsu.edu/minnesota-river-basin-glaciation</a:t>
            </a:r>
            <a:r>
              <a:rPr lang="en-US" dirty="0" smtClean="0"/>
              <a:t>				https://www.youtube.com/watch?v=bKhG7maftJA</a:t>
            </a:r>
            <a:endParaRPr lang="en-US" dirty="0"/>
          </a:p>
          <a:p>
            <a:r>
              <a:rPr lang="en-US" dirty="0" err="1"/>
              <a:t>NorthStar</a:t>
            </a:r>
            <a:r>
              <a:rPr lang="en-US" dirty="0"/>
              <a:t> </a:t>
            </a:r>
            <a:r>
              <a:rPr lang="en-US" dirty="0" smtClean="0"/>
              <a:t>Mapper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smtClean="0"/>
              <a:t>www.mngeo.state.mn.us/chouse/northstarmapper.html</a:t>
            </a:r>
            <a:endParaRPr lang="en-US" dirty="0"/>
          </a:p>
          <a:p>
            <a:r>
              <a:rPr lang="en-US" dirty="0"/>
              <a:t>Minnesota Map </a:t>
            </a:r>
            <a:r>
              <a:rPr lang="en-US" dirty="0" smtClean="0"/>
              <a:t>Collection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smtClean="0"/>
              <a:t>geology.com/state-map/minnesota.shtml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Ojibwe</a:t>
            </a:r>
            <a:r>
              <a:rPr lang="en-US" dirty="0"/>
              <a:t> People’s </a:t>
            </a:r>
            <a:r>
              <a:rPr lang="en-US" dirty="0" smtClean="0"/>
              <a:t>Dictionary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smtClean="0"/>
              <a:t>ojibwe.lib.umn.edu/english/search/fish?x=0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Minnesota </a:t>
            </a:r>
            <a:r>
              <a:rPr lang="en-US" dirty="0"/>
              <a:t>Humanities Center </a:t>
            </a:r>
            <a:r>
              <a:rPr lang="en-US" dirty="0" err="1"/>
              <a:t>Ojibwe</a:t>
            </a:r>
            <a:r>
              <a:rPr lang="en-US" dirty="0"/>
              <a:t> </a:t>
            </a:r>
            <a:r>
              <a:rPr lang="en-US" dirty="0" smtClean="0"/>
              <a:t>Dictionary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smtClean="0"/>
              <a:t>www.minnesotahumanities.org/resources/aaniin</a:t>
            </a:r>
            <a:endParaRPr lang="en-US" dirty="0"/>
          </a:p>
          <a:p>
            <a:r>
              <a:rPr lang="en-US" dirty="0"/>
              <a:t>Dakota Dictionary </a:t>
            </a:r>
            <a:r>
              <a:rPr lang="en-US" dirty="0" smtClean="0"/>
              <a:t>Online</a:t>
            </a:r>
            <a:endParaRPr lang="en-US" dirty="0"/>
          </a:p>
          <a:p>
            <a:r>
              <a:rPr lang="en-US" dirty="0"/>
              <a:t>https://filemaker.cla.umn.edu/dakota</a:t>
            </a:r>
            <a:r>
              <a:rPr lang="en-US" dirty="0" smtClean="0"/>
              <a:t>/</a:t>
            </a:r>
            <a:endParaRPr lang="en-US" dirty="0"/>
          </a:p>
          <a:p>
            <a:r>
              <a:rPr lang="en-US" dirty="0"/>
              <a:t>The Nature Conservancy – Morphology and Ecology of Lakes in </a:t>
            </a:r>
            <a:r>
              <a:rPr lang="en-US" dirty="0" smtClean="0"/>
              <a:t>Minnesota</a:t>
            </a:r>
            <a:endParaRPr lang="en-US" dirty="0"/>
          </a:p>
          <a:p>
            <a:r>
              <a:rPr lang="en-US" dirty="0" smtClean="0"/>
              <a:t>www.nature.org/ourinitiatives/regions/northamerica/unitedstates/minnesota/fac</a:t>
            </a:r>
            <a:endParaRPr lang="en-US" dirty="0"/>
          </a:p>
          <a:p>
            <a:r>
              <a:rPr lang="en-US" dirty="0" err="1"/>
              <a:t>esofconservation</a:t>
            </a:r>
            <a:r>
              <a:rPr lang="en-US" dirty="0"/>
              <a:t>/mn-lakes-portfolio-2008-final.pdf</a:t>
            </a:r>
          </a:p>
        </p:txBody>
      </p:sp>
    </p:spTree>
    <p:extLst>
      <p:ext uri="{BB962C8B-B14F-4D97-AF65-F5344CB8AC3E}">
        <p14:creationId xmlns:p14="http://schemas.microsoft.com/office/powerpoint/2010/main" val="38359623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254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Ms. Ness: Cass Lake-Bena Mrs. Collis:  AIMS Mrs. LaVine:  Red Lake</vt:lpstr>
      <vt:lpstr>PowerPoint Presentation</vt:lpstr>
      <vt:lpstr>Critical Response Protocol</vt:lpstr>
      <vt:lpstr>Group discussion</vt:lpstr>
      <vt:lpstr>Native American Uses</vt:lpstr>
      <vt:lpstr>Assessment</vt:lpstr>
      <vt:lpstr>Resource Link List 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Ms. Ness: Cass Lake-Bena Mrs. Collis:  AIMS Mrs. LaVine:  Red Lake</dc:title>
  <dc:creator>Karen Lavine</dc:creator>
  <cp:lastModifiedBy>Karen Lavine</cp:lastModifiedBy>
  <cp:revision>6</cp:revision>
  <dcterms:created xsi:type="dcterms:W3CDTF">2015-08-03T14:44:39Z</dcterms:created>
  <dcterms:modified xsi:type="dcterms:W3CDTF">2015-08-03T15:46:31Z</dcterms:modified>
</cp:coreProperties>
</file>