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61" r:id="rId2"/>
    <p:sldId id="266" r:id="rId3"/>
    <p:sldId id="262" r:id="rId4"/>
    <p:sldId id="263" r:id="rId5"/>
    <p:sldId id="258" r:id="rId6"/>
    <p:sldId id="259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4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F7638A-D225-4C32-86C2-77AEA1AED603}" type="datetimeFigureOut">
              <a:rPr lang="en-US" smtClean="0"/>
              <a:pPr/>
              <a:t>8/3/15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DB0E86-45F0-47A5-AB74-B3E8F570D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638A-D225-4C32-86C2-77AEA1AED603}" type="datetimeFigureOut">
              <a:rPr lang="en-US" smtClean="0"/>
              <a:pPr/>
              <a:t>8/3/15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0E86-45F0-47A5-AB74-B3E8F570D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638A-D225-4C32-86C2-77AEA1AED603}" type="datetimeFigureOut">
              <a:rPr lang="en-US" smtClean="0"/>
              <a:pPr/>
              <a:t>8/3/15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0E86-45F0-47A5-AB74-B3E8F570D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638A-D225-4C32-86C2-77AEA1AED603}" type="datetimeFigureOut">
              <a:rPr lang="en-US" smtClean="0"/>
              <a:pPr/>
              <a:t>8/3/15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0E86-45F0-47A5-AB74-B3E8F570D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638A-D225-4C32-86C2-77AEA1AED603}" type="datetimeFigureOut">
              <a:rPr lang="en-US" smtClean="0"/>
              <a:pPr/>
              <a:t>8/3/15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0E86-45F0-47A5-AB74-B3E8F570D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638A-D225-4C32-86C2-77AEA1AED603}" type="datetimeFigureOut">
              <a:rPr lang="en-US" smtClean="0"/>
              <a:pPr/>
              <a:t>8/3/15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0E86-45F0-47A5-AB74-B3E8F570D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638A-D225-4C32-86C2-77AEA1AED603}" type="datetimeFigureOut">
              <a:rPr lang="en-US" smtClean="0"/>
              <a:pPr/>
              <a:t>8/3/15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0E86-45F0-47A5-AB74-B3E8F570D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638A-D225-4C32-86C2-77AEA1AED603}" type="datetimeFigureOut">
              <a:rPr lang="en-US" smtClean="0"/>
              <a:pPr/>
              <a:t>8/3/15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0E86-45F0-47A5-AB74-B3E8F570D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638A-D225-4C32-86C2-77AEA1AED603}" type="datetimeFigureOut">
              <a:rPr lang="en-US" smtClean="0"/>
              <a:pPr/>
              <a:t>8/3/15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0E86-45F0-47A5-AB74-B3E8F570D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5F7638A-D225-4C32-86C2-77AEA1AED603}" type="datetimeFigureOut">
              <a:rPr lang="en-US" smtClean="0"/>
              <a:pPr/>
              <a:t>8/3/15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0E86-45F0-47A5-AB74-B3E8F570D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5F7638A-D225-4C32-86C2-77AEA1AED603}" type="datetimeFigureOut">
              <a:rPr lang="en-US" smtClean="0"/>
              <a:pPr/>
              <a:t>8/3/15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8DB0E86-45F0-47A5-AB74-B3E8F570D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35F7638A-D225-4C32-86C2-77AEA1AED603}" type="datetimeFigureOut">
              <a:rPr lang="en-US" smtClean="0"/>
              <a:pPr/>
              <a:t>8/3/15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8DB0E86-45F0-47A5-AB74-B3E8F570D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oceanleadership.org/files/seafloor_spreading.kmz" TargetMode="External"/><Relationship Id="rId3" Type="http://schemas.openxmlformats.org/officeDocument/2006/relationships/hyperlink" Target="http://joidesresolution.org/sites/default/files/12-SeafloorSpreading_student_hires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Wu9AM_T9wyw" TargetMode="External"/><Relationship Id="rId3" Type="http://schemas.openxmlformats.org/officeDocument/2006/relationships/hyperlink" Target="http://www.earthscope.org/information/publications/newsletters/the-spree-project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914399"/>
          </a:xfrm>
        </p:spPr>
        <p:txBody>
          <a:bodyPr/>
          <a:lstStyle/>
          <a:p>
            <a:pPr algn="l"/>
            <a:r>
              <a:rPr lang="en-US" dirty="0" smtClean="0"/>
              <a:t>      Seafloor Spreading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743201"/>
            <a:ext cx="7772400" cy="1600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Presented by:</a:t>
            </a:r>
          </a:p>
          <a:p>
            <a:r>
              <a:rPr lang="en-US" i="1" dirty="0" smtClean="0"/>
              <a:t>Clarissa Dobson</a:t>
            </a:r>
          </a:p>
          <a:p>
            <a:r>
              <a:rPr lang="en-US" i="1" dirty="0" smtClean="0"/>
              <a:t>Cheryl </a:t>
            </a:r>
            <a:r>
              <a:rPr lang="en-US" i="1" dirty="0" err="1" smtClean="0"/>
              <a:t>Houde</a:t>
            </a:r>
            <a:endParaRPr lang="en-US" i="1" dirty="0" smtClean="0"/>
          </a:p>
          <a:p>
            <a:r>
              <a:rPr lang="en-US" i="1" dirty="0" smtClean="0"/>
              <a:t>Joe </a:t>
            </a:r>
            <a:r>
              <a:rPr lang="en-US" i="1" dirty="0" err="1" smtClean="0"/>
              <a:t>Kaliszewski</a:t>
            </a:r>
            <a:endParaRPr lang="en-US" i="1" dirty="0" smtClean="0"/>
          </a:p>
          <a:p>
            <a:r>
              <a:rPr lang="en-US" i="1" dirty="0" smtClean="0"/>
              <a:t>Alana </a:t>
            </a:r>
            <a:r>
              <a:rPr lang="en-US" i="1" dirty="0" smtClean="0"/>
              <a:t>Gross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will be able to relate different plate boundaries to the mid-continental rift and its importance to the area.</a:t>
            </a:r>
          </a:p>
          <a:p>
            <a:pPr lvl="1"/>
            <a:r>
              <a:rPr lang="en-US" dirty="0" smtClean="0"/>
              <a:t>Understand different plate boundaries</a:t>
            </a:r>
          </a:p>
          <a:p>
            <a:pPr lvl="1"/>
            <a:r>
              <a:rPr lang="en-US" dirty="0" smtClean="0"/>
              <a:t>Understand  and describe different land formations  connected with rifting and how they were developed over time. </a:t>
            </a:r>
          </a:p>
          <a:p>
            <a:r>
              <a:rPr lang="en-US" dirty="0" smtClean="0"/>
              <a:t>Question of the day:</a:t>
            </a:r>
          </a:p>
          <a:p>
            <a:pPr lvl="2"/>
            <a:r>
              <a:rPr lang="en-US" dirty="0" smtClean="0"/>
              <a:t>What is the relationship between the mid-Atlantic ridge and the mid-continental rift in Minnesota?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Target/Objective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KMZ file needed to run program:</a:t>
            </a:r>
          </a:p>
          <a:p>
            <a:pPr lvl="1"/>
            <a:r>
              <a:rPr lang="en-US" i="1" dirty="0" smtClean="0">
                <a:hlinkClick r:id="rId2"/>
              </a:rPr>
              <a:t>oceanleadership.org/files/</a:t>
            </a:r>
            <a:r>
              <a:rPr lang="en-US" b="1" i="1" dirty="0" smtClean="0">
                <a:hlinkClick r:id="rId2"/>
              </a:rPr>
              <a:t>seafloor</a:t>
            </a:r>
            <a:r>
              <a:rPr lang="en-US" i="1" dirty="0" smtClean="0">
                <a:hlinkClick r:id="rId2"/>
              </a:rPr>
              <a:t>_</a:t>
            </a:r>
            <a:r>
              <a:rPr lang="en-US" b="1" i="1" dirty="0" smtClean="0">
                <a:hlinkClick r:id="rId2"/>
              </a:rPr>
              <a:t>spreading</a:t>
            </a:r>
            <a:r>
              <a:rPr lang="en-US" i="1" dirty="0" smtClean="0">
                <a:hlinkClick r:id="rId2"/>
              </a:rPr>
              <a:t>.</a:t>
            </a:r>
            <a:r>
              <a:rPr lang="en-US" b="1" i="1" dirty="0" smtClean="0">
                <a:hlinkClick r:id="rId2"/>
              </a:rPr>
              <a:t>kmz</a:t>
            </a:r>
            <a:endParaRPr lang="en-US" b="1" i="1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An Expedition to the Seafloor-Student </a:t>
            </a:r>
            <a:r>
              <a:rPr lang="en-US" dirty="0" smtClean="0"/>
              <a:t>guide:</a:t>
            </a:r>
          </a:p>
          <a:p>
            <a:pPr lvl="1"/>
            <a:r>
              <a:rPr lang="en-US" dirty="0" smtClean="0">
                <a:hlinkClick r:id="rId3"/>
              </a:rPr>
              <a:t>http://joidesresolution.org/sites/default/files/12-</a:t>
            </a:r>
            <a:r>
              <a:rPr lang="en-US" dirty="0" smtClean="0">
                <a:hlinkClick r:id="rId3"/>
              </a:rPr>
              <a:t>SeafloorSpreading_student_hires.pdf</a:t>
            </a:r>
            <a:endParaRPr lang="en-US" dirty="0" smtClean="0"/>
          </a:p>
          <a:p>
            <a:pPr lvl="1"/>
            <a:r>
              <a:rPr lang="en-US" dirty="0" smtClean="0"/>
              <a:t>Student worksheet may need adjustments per file used</a:t>
            </a:r>
          </a:p>
          <a:p>
            <a:pPr lvl="2"/>
            <a:r>
              <a:rPr lang="en-US" dirty="0" smtClean="0"/>
              <a:t>Background information</a:t>
            </a:r>
          </a:p>
          <a:p>
            <a:pPr lvl="2"/>
            <a:r>
              <a:rPr lang="en-US" dirty="0" smtClean="0"/>
              <a:t>Start at Step 6-7, and 9-10</a:t>
            </a:r>
          </a:p>
          <a:p>
            <a:pPr lvl="2"/>
            <a:r>
              <a:rPr lang="en-US" dirty="0" smtClean="0"/>
              <a:t>Adjust Answer page to make questions related to Mid-Continental ridge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Download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Compare and contrast the Seafloor Spreading exercise to the fault area in Duluth, </a:t>
            </a:r>
            <a:r>
              <a:rPr lang="en-US" dirty="0" smtClean="0"/>
              <a:t>Minnesota</a:t>
            </a:r>
          </a:p>
          <a:p>
            <a:r>
              <a:rPr lang="en-US" dirty="0" smtClean="0"/>
              <a:t>Jay Cook State Park is a great place to visit with students.</a:t>
            </a:r>
            <a:endParaRPr lang="en-US" dirty="0" smtClean="0"/>
          </a:p>
          <a:p>
            <a:pPr lvl="1"/>
            <a:r>
              <a:rPr lang="en-US" dirty="0" smtClean="0"/>
              <a:t>This is in our area and we can see </a:t>
            </a:r>
            <a:r>
              <a:rPr lang="en-US" dirty="0" smtClean="0"/>
              <a:t>basalt flows, </a:t>
            </a:r>
            <a:r>
              <a:rPr lang="en-US" dirty="0" err="1" smtClean="0"/>
              <a:t>gabbro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smtClean="0"/>
              <a:t>granite </a:t>
            </a:r>
            <a:r>
              <a:rPr lang="en-US" dirty="0" smtClean="0"/>
              <a:t>from the mid continental </a:t>
            </a:r>
            <a:r>
              <a:rPr lang="en-US" dirty="0" smtClean="0"/>
              <a:t>rift</a:t>
            </a:r>
          </a:p>
          <a:p>
            <a:pPr lvl="2"/>
            <a:r>
              <a:rPr lang="en-US" dirty="0" smtClean="0"/>
              <a:t>Uses of these types of rocks</a:t>
            </a:r>
          </a:p>
          <a:p>
            <a:pPr lvl="2"/>
            <a:r>
              <a:rPr lang="en-US" dirty="0" smtClean="0"/>
              <a:t>Important resources</a:t>
            </a:r>
          </a:p>
          <a:p>
            <a:pPr lvl="1"/>
            <a:r>
              <a:rPr lang="en-US" dirty="0" smtClean="0"/>
              <a:t>Vocabulary of different plate </a:t>
            </a:r>
            <a:r>
              <a:rPr lang="en-US" dirty="0" smtClean="0"/>
              <a:t>boundaries:</a:t>
            </a:r>
          </a:p>
          <a:p>
            <a:pPr lvl="2"/>
            <a:r>
              <a:rPr lang="en-US" dirty="0" smtClean="0"/>
              <a:t>divergent = pull apart or separate=</a:t>
            </a:r>
            <a:r>
              <a:rPr lang="en-US" dirty="0" err="1" smtClean="0"/>
              <a:t>naazhaga</a:t>
            </a:r>
            <a:endParaRPr lang="en-US" dirty="0" smtClean="0"/>
          </a:p>
          <a:p>
            <a:pPr lvl="2"/>
            <a:r>
              <a:rPr lang="en-US" dirty="0" smtClean="0"/>
              <a:t>c</a:t>
            </a:r>
            <a:r>
              <a:rPr lang="en-US" dirty="0" smtClean="0"/>
              <a:t>onvergent =coming together or meeting=</a:t>
            </a:r>
            <a:r>
              <a:rPr lang="en-US" dirty="0" err="1" smtClean="0"/>
              <a:t>wiidookodaadiwin</a:t>
            </a:r>
            <a:endParaRPr lang="en-US" dirty="0" smtClean="0"/>
          </a:p>
          <a:p>
            <a:pPr lvl="2"/>
            <a:r>
              <a:rPr lang="en-US" dirty="0" smtClean="0"/>
              <a:t>t</a:t>
            </a:r>
            <a:r>
              <a:rPr lang="en-US" dirty="0" smtClean="0"/>
              <a:t>ransform = to mold=</a:t>
            </a:r>
            <a:r>
              <a:rPr lang="en-US" dirty="0" err="1" smtClean="0"/>
              <a:t>asiniiwikaa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Native Science</a:t>
            </a:r>
            <a:r>
              <a:rPr lang="en-US" dirty="0" smtClean="0"/>
              <a:t> Relationships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/>
          <a:lstStyle/>
          <a:p>
            <a:r>
              <a:rPr lang="en-US" dirty="0" smtClean="0"/>
              <a:t>Looking at the fault area in Duluth</a:t>
            </a:r>
          </a:p>
          <a:p>
            <a:pPr lvl="1"/>
            <a:r>
              <a:rPr lang="en-US" dirty="0" smtClean="0"/>
              <a:t>This is in our area and we can see </a:t>
            </a:r>
            <a:r>
              <a:rPr lang="en-US" dirty="0" smtClean="0"/>
              <a:t>basalt, </a:t>
            </a:r>
            <a:r>
              <a:rPr lang="en-US" dirty="0" err="1" smtClean="0"/>
              <a:t>gabbro</a:t>
            </a:r>
            <a:r>
              <a:rPr lang="en-US" dirty="0" smtClean="0"/>
              <a:t> </a:t>
            </a:r>
            <a:r>
              <a:rPr lang="en-US" dirty="0" smtClean="0"/>
              <a:t>and granite uplifts from the mid continental </a:t>
            </a:r>
            <a:r>
              <a:rPr lang="en-US" dirty="0" smtClean="0"/>
              <a:t>rift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Basalt and </a:t>
            </a:r>
            <a:r>
              <a:rPr lang="en-US" sz="2800" dirty="0" err="1" smtClean="0"/>
              <a:t>Gabbro</a:t>
            </a:r>
            <a:r>
              <a:rPr lang="en-US" sz="2800" dirty="0" smtClean="0"/>
              <a:t> </a:t>
            </a:r>
            <a:r>
              <a:rPr lang="en-US" sz="2800" dirty="0" smtClean="0"/>
              <a:t>on the North Shore of Lake Superior</a:t>
            </a:r>
            <a:endParaRPr lang="en-US" sz="2800" dirty="0"/>
          </a:p>
        </p:txBody>
      </p:sp>
      <p:pic>
        <p:nvPicPr>
          <p:cNvPr id="4" name="Picture 3" descr="ear1basa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895600"/>
            <a:ext cx="3048000" cy="2438400"/>
          </a:xfrm>
          <a:prstGeom prst="rect">
            <a:avLst/>
          </a:prstGeom>
        </p:spPr>
      </p:pic>
      <p:pic>
        <p:nvPicPr>
          <p:cNvPr id="5" name="Picture 4" descr="ear6gabr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2895801"/>
            <a:ext cx="3697658" cy="24618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EarthScope</a:t>
            </a:r>
            <a:r>
              <a:rPr lang="en-US" dirty="0" smtClean="0"/>
              <a:t> explores the </a:t>
            </a:r>
            <a:r>
              <a:rPr lang="en-US" dirty="0" smtClean="0"/>
              <a:t>entire North American continent, as well </a:t>
            </a:r>
            <a:r>
              <a:rPr lang="en-US" dirty="0" smtClean="0"/>
              <a:t>as Earth</a:t>
            </a:r>
            <a:r>
              <a:rPr lang="en-US" dirty="0" smtClean="0"/>
              <a:t>, to better understand</a:t>
            </a:r>
            <a:r>
              <a:rPr lang="en-US" dirty="0" smtClean="0"/>
              <a:t> earthquakes, tectonic plates, and </a:t>
            </a:r>
            <a:r>
              <a:rPr lang="en-US" dirty="0" smtClean="0"/>
              <a:t>active volcanoes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Youtube</a:t>
            </a:r>
            <a:r>
              <a:rPr lang="en-US" dirty="0" smtClean="0"/>
              <a:t> video link:</a:t>
            </a:r>
          </a:p>
          <a:p>
            <a:pPr lvl="1"/>
            <a:r>
              <a:rPr lang="en-US" dirty="0" smtClean="0">
                <a:hlinkClick r:id="rId2"/>
              </a:rPr>
              <a:t>https://</a:t>
            </a:r>
            <a:r>
              <a:rPr lang="en-US" dirty="0" err="1" smtClean="0">
                <a:hlinkClick r:id="rId2"/>
              </a:rPr>
              <a:t>www.youtube.com/watch?v</a:t>
            </a:r>
            <a:r>
              <a:rPr lang="en-US" dirty="0" smtClean="0">
                <a:hlinkClick r:id="rId2"/>
              </a:rPr>
              <a:t>=Wu9AM_T9wyw</a:t>
            </a:r>
            <a:endParaRPr lang="en-US" dirty="0" smtClean="0"/>
          </a:p>
          <a:p>
            <a:r>
              <a:rPr lang="en-US" dirty="0" smtClean="0"/>
              <a:t>For our exercise today, please open:</a:t>
            </a:r>
          </a:p>
          <a:p>
            <a:pPr lvl="1"/>
            <a:r>
              <a:rPr lang="en-US" dirty="0" err="1" smtClean="0">
                <a:hlinkClick r:id="rId3"/>
              </a:rPr>
              <a:t>http</a:t>
            </a:r>
            <a:r>
              <a:rPr lang="en-US" dirty="0" err="1" smtClean="0">
                <a:hlinkClick r:id="rId3"/>
              </a:rPr>
              <a:t>://www.earthscope.org/information/publications/newsletters/the-spree-project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Earthscope</a:t>
            </a:r>
            <a:r>
              <a:rPr lang="en-US" dirty="0" smtClean="0"/>
              <a:t> </a:t>
            </a:r>
            <a:r>
              <a:rPr lang="en-US" dirty="0" smtClean="0"/>
              <a:t>R</a:t>
            </a:r>
            <a:r>
              <a:rPr lang="en-US" dirty="0" smtClean="0"/>
              <a:t>elationships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/>
          <a:lstStyle/>
          <a:p>
            <a:r>
              <a:rPr lang="en-US" dirty="0" smtClean="0"/>
              <a:t>Covers a number of Minnesota State </a:t>
            </a:r>
            <a:r>
              <a:rPr lang="en-US" dirty="0" smtClean="0"/>
              <a:t>standards:</a:t>
            </a:r>
          </a:p>
          <a:p>
            <a:r>
              <a:rPr lang="en-US" dirty="0" err="1" smtClean="0"/>
              <a:t>Mn</a:t>
            </a:r>
            <a:r>
              <a:rPr lang="en-US" dirty="0" smtClean="0"/>
              <a:t> Benchmarks 8.1.3.4.1</a:t>
            </a:r>
            <a:r>
              <a:rPr lang="en-US" sz="1200" dirty="0" smtClean="0"/>
              <a:t>satellite and data sets to describe/predict global systems</a:t>
            </a:r>
            <a:endParaRPr lang="en-US" dirty="0" smtClean="0"/>
          </a:p>
          <a:p>
            <a:r>
              <a:rPr lang="en-US" dirty="0" smtClean="0"/>
              <a:t>                           8.2.3.1.1</a:t>
            </a:r>
            <a:r>
              <a:rPr lang="en-US" sz="1200" dirty="0" smtClean="0"/>
              <a:t>expalin seismic waves and energy transfers through geologic layers</a:t>
            </a:r>
            <a:endParaRPr lang="en-US" dirty="0" smtClean="0"/>
          </a:p>
          <a:p>
            <a:r>
              <a:rPr lang="en-US" dirty="0" smtClean="0"/>
              <a:t>                           8.3.1.1.2</a:t>
            </a:r>
            <a:r>
              <a:rPr lang="en-US" sz="1200" dirty="0" smtClean="0"/>
              <a:t>correlate ocean trenches/ridges to volcanic /seismic activity</a:t>
            </a:r>
            <a:endParaRPr lang="en-US" dirty="0" smtClean="0"/>
          </a:p>
          <a:p>
            <a:r>
              <a:rPr lang="en-US" dirty="0" smtClean="0"/>
              <a:t>                           8.3.1.1.3</a:t>
            </a:r>
            <a:r>
              <a:rPr lang="en-US" sz="1200" dirty="0" smtClean="0"/>
              <a:t>Major geologic events result from moving tectonic plates</a:t>
            </a:r>
            <a:endParaRPr lang="en-US" dirty="0" smtClean="0"/>
          </a:p>
          <a:p>
            <a:r>
              <a:rPr lang="en-US" dirty="0" smtClean="0"/>
              <a:t>Can easily be done within one class period</a:t>
            </a:r>
          </a:p>
          <a:p>
            <a:r>
              <a:rPr lang="en-US" dirty="0" smtClean="0"/>
              <a:t>Interactive, critical thinking, math, graphing, etc.</a:t>
            </a:r>
          </a:p>
          <a:p>
            <a:r>
              <a:rPr lang="en-US" dirty="0" smtClean="0"/>
              <a:t>Helps students visually see how plates have been moving apart for millions of years.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/>
              <a:t>Class</a:t>
            </a:r>
            <a:r>
              <a:rPr lang="en-US" dirty="0" smtClean="0"/>
              <a:t> Relationships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238</TotalTime>
  <Words>432</Words>
  <Application>Microsoft Macintosh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      Seafloor Spreading</vt:lpstr>
      <vt:lpstr>Learning Target/Objective</vt:lpstr>
      <vt:lpstr>Download</vt:lpstr>
      <vt:lpstr>Native Science Relationships</vt:lpstr>
      <vt:lpstr>Basalt and Gabbro on the North Shore of Lake Superior</vt:lpstr>
      <vt:lpstr>Earthscope Relationships</vt:lpstr>
      <vt:lpstr>Class Relationships</vt:lpstr>
    </vt:vector>
  </TitlesOfParts>
  <Company>SFSD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Seafloor spreading</dc:title>
  <dc:creator>Windows User</dc:creator>
  <cp:lastModifiedBy>IT DEPT</cp:lastModifiedBy>
  <cp:revision>12</cp:revision>
  <dcterms:created xsi:type="dcterms:W3CDTF">2015-08-03T11:45:29Z</dcterms:created>
  <dcterms:modified xsi:type="dcterms:W3CDTF">2015-08-03T15:31:43Z</dcterms:modified>
</cp:coreProperties>
</file>