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0" r:id="rId1"/>
    <p:sldMasterId id="2147483651" r:id="rId2"/>
    <p:sldMasterId id="2147483652" r:id="rId3"/>
  </p:sldMasterIdLst>
  <p:notesMasterIdLst>
    <p:notesMasterId r:id="rId37"/>
  </p:notesMasterIdLst>
  <p:sldIdLst>
    <p:sldId id="258" r:id="rId4"/>
    <p:sldId id="261" r:id="rId5"/>
    <p:sldId id="303" r:id="rId6"/>
    <p:sldId id="263" r:id="rId7"/>
    <p:sldId id="266" r:id="rId8"/>
    <p:sldId id="264" r:id="rId9"/>
    <p:sldId id="327" r:id="rId10"/>
    <p:sldId id="328" r:id="rId11"/>
    <p:sldId id="313" r:id="rId12"/>
    <p:sldId id="316" r:id="rId13"/>
    <p:sldId id="300" r:id="rId14"/>
    <p:sldId id="267" r:id="rId15"/>
    <p:sldId id="309" r:id="rId16"/>
    <p:sldId id="320" r:id="rId17"/>
    <p:sldId id="325" r:id="rId18"/>
    <p:sldId id="302" r:id="rId19"/>
    <p:sldId id="314" r:id="rId20"/>
    <p:sldId id="295" r:id="rId21"/>
    <p:sldId id="272" r:id="rId22"/>
    <p:sldId id="326" r:id="rId23"/>
    <p:sldId id="319" r:id="rId24"/>
    <p:sldId id="324" r:id="rId25"/>
    <p:sldId id="273" r:id="rId26"/>
    <p:sldId id="274" r:id="rId27"/>
    <p:sldId id="305" r:id="rId28"/>
    <p:sldId id="306" r:id="rId29"/>
    <p:sldId id="308" r:id="rId30"/>
    <p:sldId id="307" r:id="rId31"/>
    <p:sldId id="280" r:id="rId32"/>
    <p:sldId id="321" r:id="rId33"/>
    <p:sldId id="322" r:id="rId34"/>
    <p:sldId id="323" r:id="rId35"/>
    <p:sldId id="318" r:id="rId36"/>
  </p:sldIdLst>
  <p:sldSz cx="9144000" cy="6858000" type="screen4x3"/>
  <p:notesSz cx="6858000" cy="9144000"/>
  <p:defaultTextStyle>
    <a:defPPr>
      <a:defRPr lang="en-US"/>
    </a:defPPr>
    <a:lvl1pPr algn="ctr" rtl="0" fontAlgn="base">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1pPr>
    <a:lvl2pPr marL="190500" indent="266700" algn="ctr" rtl="0" fontAlgn="base">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2pPr>
    <a:lvl3pPr marL="382588" indent="531813" algn="ctr" rtl="0" fontAlgn="base">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3pPr>
    <a:lvl4pPr marL="574675" indent="796925" algn="ctr" rtl="0" fontAlgn="base">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4pPr>
    <a:lvl5pPr marL="766763" indent="1062038" algn="ctr" rtl="0" fontAlgn="base">
      <a:spcBef>
        <a:spcPct val="0"/>
      </a:spcBef>
      <a:spcAft>
        <a:spcPct val="0"/>
      </a:spcAft>
      <a:defRPr sz="2400" kern="1200">
        <a:solidFill>
          <a:srgbClr val="414141"/>
        </a:solidFill>
        <a:latin typeface="Gill Sans Light" charset="0"/>
        <a:ea typeface="ヒラギノ角ゴ ProN W3" charset="0"/>
        <a:cs typeface="ヒラギノ角ゴ ProN W3" charset="0"/>
        <a:sym typeface="Gill Sans Light" charset="0"/>
      </a:defRPr>
    </a:lvl5pPr>
    <a:lvl6pPr marL="2286000" algn="l" defTabSz="457200" rtl="0" eaLnBrk="1" latinLnBrk="0" hangingPunct="1">
      <a:defRPr sz="2400" kern="1200">
        <a:solidFill>
          <a:srgbClr val="414141"/>
        </a:solidFill>
        <a:latin typeface="Gill Sans Light" charset="0"/>
        <a:ea typeface="ヒラギノ角ゴ ProN W3" charset="0"/>
        <a:cs typeface="ヒラギノ角ゴ ProN W3" charset="0"/>
        <a:sym typeface="Gill Sans Light" charset="0"/>
      </a:defRPr>
    </a:lvl6pPr>
    <a:lvl7pPr marL="2743200" algn="l" defTabSz="457200" rtl="0" eaLnBrk="1" latinLnBrk="0" hangingPunct="1">
      <a:defRPr sz="2400" kern="1200">
        <a:solidFill>
          <a:srgbClr val="414141"/>
        </a:solidFill>
        <a:latin typeface="Gill Sans Light" charset="0"/>
        <a:ea typeface="ヒラギノ角ゴ ProN W3" charset="0"/>
        <a:cs typeface="ヒラギノ角ゴ ProN W3" charset="0"/>
        <a:sym typeface="Gill Sans Light" charset="0"/>
      </a:defRPr>
    </a:lvl7pPr>
    <a:lvl8pPr marL="3200400" algn="l" defTabSz="457200" rtl="0" eaLnBrk="1" latinLnBrk="0" hangingPunct="1">
      <a:defRPr sz="2400" kern="1200">
        <a:solidFill>
          <a:srgbClr val="414141"/>
        </a:solidFill>
        <a:latin typeface="Gill Sans Light" charset="0"/>
        <a:ea typeface="ヒラギノ角ゴ ProN W3" charset="0"/>
        <a:cs typeface="ヒラギノ角ゴ ProN W3" charset="0"/>
        <a:sym typeface="Gill Sans Light" charset="0"/>
      </a:defRPr>
    </a:lvl8pPr>
    <a:lvl9pPr marL="3657600" algn="l" defTabSz="457200" rtl="0" eaLnBrk="1" latinLnBrk="0" hangingPunct="1">
      <a:defRPr sz="2400" kern="1200">
        <a:solidFill>
          <a:srgbClr val="414141"/>
        </a:solidFill>
        <a:latin typeface="Gill Sans Light" charset="0"/>
        <a:ea typeface="ヒラギノ角ゴ ProN W3" charset="0"/>
        <a:cs typeface="ヒラギノ角ゴ ProN W3" charset="0"/>
        <a:sym typeface="Gill Sans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20"/>
    <p:restoredTop sz="91291" autoAdjust="0"/>
  </p:normalViewPr>
  <p:slideViewPr>
    <p:cSldViewPr>
      <p:cViewPr varScale="1">
        <p:scale>
          <a:sx n="115" d="100"/>
          <a:sy n="115" d="100"/>
        </p:scale>
        <p:origin x="-224" y="-112"/>
      </p:cViewPr>
      <p:guideLst>
        <p:guide orient="horz" pos="2160"/>
        <p:guide pos="2880"/>
      </p:guideLst>
    </p:cSldViewPr>
  </p:slideViewPr>
  <p:notesTextViewPr>
    <p:cViewPr>
      <p:scale>
        <a:sx n="100" d="100"/>
        <a:sy n="100" d="100"/>
      </p:scale>
      <p:origin x="0" y="0"/>
    </p:cViewPr>
  </p:notesTextViewPr>
  <p:sorterViewPr>
    <p:cViewPr>
      <p:scale>
        <a:sx n="111" d="100"/>
        <a:sy n="111" d="100"/>
      </p:scale>
      <p:origin x="0" y="384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6590BD35-AE7D-CC48-8734-6CDB55B8B978}" type="datetimeFigureOut">
              <a:rPr lang="en-US"/>
              <a:pPr>
                <a:defRPr/>
              </a:pPr>
              <a:t>8/1/15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984261C-BC03-D546-9FE7-4049AABCA6F1}" type="slidenum">
              <a:rPr lang="en-US"/>
              <a:pPr>
                <a:defRPr/>
              </a:pPr>
              <a:t>‹#›</a:t>
            </a:fld>
            <a:endParaRPr lang="en-US"/>
          </a:p>
        </p:txBody>
      </p:sp>
    </p:spTree>
    <p:extLst>
      <p:ext uri="{BB962C8B-B14F-4D97-AF65-F5344CB8AC3E}">
        <p14:creationId xmlns:p14="http://schemas.microsoft.com/office/powerpoint/2010/main" val="2185598600"/>
      </p:ext>
    </p:extLst>
  </p:cSld>
  <p:clrMap bg1="lt1" tx1="dk1" bg2="lt2" tx2="dk2" accent1="accent1" accent2="accent2" accent3="accent3" accent4="accent4" accent5="accent5" accent6="accent6" hlink="hlink" folHlink="folHlink"/>
  <p:notesStyle>
    <a:lvl1pPr algn="l" defTabSz="190500" rtl="0" eaLnBrk="0" fontAlgn="base" hangingPunct="0">
      <a:spcBef>
        <a:spcPct val="30000"/>
      </a:spcBef>
      <a:spcAft>
        <a:spcPct val="0"/>
      </a:spcAft>
      <a:defRPr sz="500" kern="1200">
        <a:solidFill>
          <a:schemeClr val="tx1"/>
        </a:solidFill>
        <a:latin typeface="+mn-lt"/>
        <a:ea typeface="ＭＳ Ｐゴシック" charset="0"/>
        <a:cs typeface="ＭＳ Ｐゴシック" charset="0"/>
      </a:defRPr>
    </a:lvl1pPr>
    <a:lvl2pPr marL="190500" algn="l" defTabSz="190500" rtl="0" eaLnBrk="0" fontAlgn="base" hangingPunct="0">
      <a:spcBef>
        <a:spcPct val="30000"/>
      </a:spcBef>
      <a:spcAft>
        <a:spcPct val="0"/>
      </a:spcAft>
      <a:defRPr sz="500" kern="1200">
        <a:solidFill>
          <a:schemeClr val="tx1"/>
        </a:solidFill>
        <a:latin typeface="+mn-lt"/>
        <a:ea typeface="ＭＳ Ｐゴシック" charset="0"/>
        <a:cs typeface="+mn-cs"/>
      </a:defRPr>
    </a:lvl2pPr>
    <a:lvl3pPr marL="382588" algn="l" defTabSz="190500" rtl="0" eaLnBrk="0" fontAlgn="base" hangingPunct="0">
      <a:spcBef>
        <a:spcPct val="30000"/>
      </a:spcBef>
      <a:spcAft>
        <a:spcPct val="0"/>
      </a:spcAft>
      <a:defRPr sz="500" kern="1200">
        <a:solidFill>
          <a:schemeClr val="tx1"/>
        </a:solidFill>
        <a:latin typeface="+mn-lt"/>
        <a:ea typeface="ＭＳ Ｐゴシック" charset="0"/>
        <a:cs typeface="+mn-cs"/>
      </a:defRPr>
    </a:lvl3pPr>
    <a:lvl4pPr marL="574675" algn="l" defTabSz="190500" rtl="0" eaLnBrk="0" fontAlgn="base" hangingPunct="0">
      <a:spcBef>
        <a:spcPct val="30000"/>
      </a:spcBef>
      <a:spcAft>
        <a:spcPct val="0"/>
      </a:spcAft>
      <a:defRPr sz="500" kern="1200">
        <a:solidFill>
          <a:schemeClr val="tx1"/>
        </a:solidFill>
        <a:latin typeface="+mn-lt"/>
        <a:ea typeface="ＭＳ Ｐゴシック" charset="0"/>
        <a:cs typeface="+mn-cs"/>
      </a:defRPr>
    </a:lvl4pPr>
    <a:lvl5pPr marL="766763" algn="l" defTabSz="190500" rtl="0" eaLnBrk="0" fontAlgn="base" hangingPunct="0">
      <a:spcBef>
        <a:spcPct val="30000"/>
      </a:spcBef>
      <a:spcAft>
        <a:spcPct val="0"/>
      </a:spcAft>
      <a:defRPr sz="500" kern="1200">
        <a:solidFill>
          <a:schemeClr val="tx1"/>
        </a:solidFill>
        <a:latin typeface="+mn-lt"/>
        <a:ea typeface="ＭＳ Ｐゴシック" charset="0"/>
        <a:cs typeface="+mn-cs"/>
      </a:defRPr>
    </a:lvl5pPr>
    <a:lvl6pPr marL="960120" algn="l" defTabSz="192024" rtl="0" eaLnBrk="1" latinLnBrk="0" hangingPunct="1">
      <a:defRPr sz="500" kern="1200">
        <a:solidFill>
          <a:schemeClr val="tx1"/>
        </a:solidFill>
        <a:latin typeface="+mn-lt"/>
        <a:ea typeface="+mn-ea"/>
        <a:cs typeface="+mn-cs"/>
      </a:defRPr>
    </a:lvl6pPr>
    <a:lvl7pPr marL="1152144" algn="l" defTabSz="192024" rtl="0" eaLnBrk="1" latinLnBrk="0" hangingPunct="1">
      <a:defRPr sz="500" kern="1200">
        <a:solidFill>
          <a:schemeClr val="tx1"/>
        </a:solidFill>
        <a:latin typeface="+mn-lt"/>
        <a:ea typeface="+mn-ea"/>
        <a:cs typeface="+mn-cs"/>
      </a:defRPr>
    </a:lvl7pPr>
    <a:lvl8pPr marL="1344168" algn="l" defTabSz="192024" rtl="0" eaLnBrk="1" latinLnBrk="0" hangingPunct="1">
      <a:defRPr sz="500" kern="1200">
        <a:solidFill>
          <a:schemeClr val="tx1"/>
        </a:solidFill>
        <a:latin typeface="+mn-lt"/>
        <a:ea typeface="+mn-ea"/>
        <a:cs typeface="+mn-cs"/>
      </a:defRPr>
    </a:lvl8pPr>
    <a:lvl9pPr marL="1536192" algn="l" defTabSz="192024" rtl="0" eaLnBrk="1" latinLnBrk="0" hangingPunct="1">
      <a:defRPr sz="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4E6D1067-F2C2-6847-8E51-83AA2284D31F}" type="slidenum">
              <a:rPr lang="en-US" sz="1200">
                <a:solidFill>
                  <a:schemeClr val="tx1"/>
                </a:solidFill>
                <a:latin typeface="Arial" charset="0"/>
                <a:ea typeface="ＭＳ Ｐゴシック" charset="0"/>
                <a:cs typeface="ＭＳ Ｐゴシック" charset="0"/>
              </a:rPr>
              <a:pPr eaLnBrk="1" hangingPunct="1"/>
              <a:t>1</a:t>
            </a:fld>
            <a:endParaRPr lang="en-US" sz="1200">
              <a:solidFill>
                <a:schemeClr val="tx1"/>
              </a:solidFill>
              <a:latin typeface="Arial" charset="0"/>
              <a:ea typeface="ＭＳ Ｐゴシック" charset="0"/>
              <a:cs typeface="ＭＳ Ｐゴシック" charset="0"/>
            </a:endParaRPr>
          </a:p>
        </p:txBody>
      </p:sp>
      <p:sp>
        <p:nvSpPr>
          <p:cNvPr id="8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fld id="{5AE75756-51F0-8C4E-B129-FB4741C761FD}" type="slidenum">
              <a:rPr lang="en-US" sz="1200">
                <a:solidFill>
                  <a:schemeClr val="tx1"/>
                </a:solidFill>
                <a:latin typeface="Arial" charset="0"/>
                <a:ea typeface="ＭＳ Ｐゴシック" charset="0"/>
                <a:cs typeface="ＭＳ Ｐゴシック" charset="0"/>
              </a:rPr>
              <a:pPr algn="r" eaLnBrk="1" hangingPunct="1"/>
              <a:t>24</a:t>
            </a:fld>
            <a:endParaRPr lang="en-US" sz="1200">
              <a:solidFill>
                <a:schemeClr val="tx1"/>
              </a:solidFill>
              <a:latin typeface="Arial" charset="0"/>
              <a:ea typeface="ＭＳ Ｐゴシック" charset="0"/>
              <a:cs typeface="ＭＳ Ｐゴシック" charset="0"/>
            </a:endParaRPr>
          </a:p>
        </p:txBody>
      </p:sp>
      <p:sp>
        <p:nvSpPr>
          <p:cNvPr id="276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algn="r" rtl="1"/>
            <a:fld id="{6819F6A2-824F-1443-8C8A-04EC3A079928}" type="slidenum">
              <a:rPr lang="en-US" sz="1200">
                <a:solidFill>
                  <a:schemeClr val="tx1"/>
                </a:solidFill>
                <a:latin typeface="Times New Roman" charset="0"/>
                <a:ea typeface="ＭＳ Ｐゴシック" charset="0"/>
                <a:cs typeface="ＭＳ Ｐゴシック" charset="0"/>
              </a:rPr>
              <a:pPr algn="r" rtl="1"/>
              <a:t>24</a:t>
            </a:fld>
            <a:endParaRPr lang="en-US" sz="1200">
              <a:solidFill>
                <a:schemeClr val="tx1"/>
              </a:solidFill>
              <a:latin typeface="Times New Roman" charset="0"/>
              <a:ea typeface="ＭＳ Ｐゴシック" charset="0"/>
              <a:cs typeface="ＭＳ Ｐゴシック" charset="0"/>
            </a:endParaRPr>
          </a:p>
        </p:txBody>
      </p:sp>
      <p:sp>
        <p:nvSpPr>
          <p:cNvPr id="2765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6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Traditional geodetic application is the precise positioning of points on the surface of the Earth.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CBD729D6-F35E-C84E-94FA-F9589D296371}" type="slidenum">
              <a:rPr lang="en-US" sz="1200">
                <a:solidFill>
                  <a:schemeClr val="tx1"/>
                </a:solidFill>
                <a:latin typeface="Arial" charset="0"/>
                <a:ea typeface="ＭＳ Ｐゴシック" charset="0"/>
                <a:cs typeface="ＭＳ Ｐゴシック" charset="0"/>
              </a:rPr>
              <a:pPr eaLnBrk="1" hangingPunct="1"/>
              <a:t>25</a:t>
            </a:fld>
            <a:endParaRPr lang="en-US" sz="1200">
              <a:solidFill>
                <a:schemeClr val="tx1"/>
              </a:solidFill>
              <a:latin typeface="Arial" charset="0"/>
              <a:ea typeface="ＭＳ Ｐゴシック" charset="0"/>
              <a:cs typeface="ＭＳ Ｐゴシック" charset="0"/>
            </a:endParaRPr>
          </a:p>
        </p:txBody>
      </p:sp>
      <p:sp>
        <p:nvSpPr>
          <p:cNvPr id="36866" name="Rectangle 2"/>
          <p:cNvSpPr>
            <a:spLocks noGrp="1" noRot="1" noChangeAspect="1" noChangeArrowheads="1" noTextEdit="1"/>
          </p:cNvSpPr>
          <p:nvPr>
            <p:ph type="sldImg"/>
          </p:nvPr>
        </p:nvSpPr>
        <p:spPr bwMode="auto">
          <a:xfrm>
            <a:off x="1143000" y="682625"/>
            <a:ext cx="4573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bwMode="auto">
          <a:xfrm>
            <a:off x="684213" y="4343400"/>
            <a:ext cx="5489575"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402B5ECC-793D-3A49-81AC-A06E7A42E682}" type="slidenum">
              <a:rPr lang="en-US" sz="1200">
                <a:solidFill>
                  <a:schemeClr val="tx1"/>
                </a:solidFill>
                <a:latin typeface="Arial" charset="0"/>
                <a:ea typeface="ＭＳ Ｐゴシック" charset="0"/>
                <a:cs typeface="ＭＳ Ｐゴシック" charset="0"/>
              </a:rPr>
              <a:pPr eaLnBrk="1" hangingPunct="1"/>
              <a:t>26</a:t>
            </a:fld>
            <a:endParaRPr lang="en-US" sz="1200">
              <a:solidFill>
                <a:schemeClr val="tx1"/>
              </a:solidFill>
              <a:latin typeface="Arial" charset="0"/>
              <a:ea typeface="ＭＳ Ｐゴシック" charset="0"/>
              <a:cs typeface="ＭＳ Ｐゴシック" charset="0"/>
            </a:endParaRPr>
          </a:p>
        </p:txBody>
      </p:sp>
      <p:sp>
        <p:nvSpPr>
          <p:cNvPr id="38914" name="Rectangle 2"/>
          <p:cNvSpPr>
            <a:spLocks noGrp="1" noRot="1" noChangeAspect="1" noChangeArrowheads="1" noTextEdit="1"/>
          </p:cNvSpPr>
          <p:nvPr>
            <p:ph type="sldImg"/>
          </p:nvPr>
        </p:nvSpPr>
        <p:spPr bwMode="auto">
          <a:xfrm>
            <a:off x="1144588" y="684213"/>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bwMode="auto">
          <a:xfrm>
            <a:off x="684213" y="4343400"/>
            <a:ext cx="5489575" cy="4119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rPr>
              <a:t>Also note that the GPS stations used for scientific work are more precise for many reasons: the unit uses both of the signals coming from the satellites, two the clocks are atomic rather than crystal, (see slide). These stations can measure the change in position of a location with </a:t>
            </a:r>
            <a:r>
              <a:rPr lang="en-US" dirty="0" smtClean="0">
                <a:latin typeface="Calibri" charset="0"/>
              </a:rPr>
              <a:t>millimeter </a:t>
            </a:r>
            <a:r>
              <a:rPr lang="en-US" dirty="0">
                <a:latin typeface="Calibri" charset="0"/>
              </a:rPr>
              <a:t>accuracy. </a:t>
            </a:r>
            <a:br>
              <a:rPr lang="en-US" dirty="0">
                <a:latin typeface="Calibri" charset="0"/>
              </a:rPr>
            </a:br>
            <a:r>
              <a:rPr lang="en-US" dirty="0">
                <a:latin typeface="Calibri" charset="0"/>
              </a:rPr>
              <a:t/>
            </a:r>
            <a:br>
              <a:rPr lang="en-US" dirty="0">
                <a:latin typeface="Calibri" charset="0"/>
              </a:rPr>
            </a:br>
            <a:endParaRPr lang="en-US" dirty="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56C771FA-90A1-D04A-9761-34C6241E468C}" type="slidenum">
              <a:rPr lang="en-US" sz="1200">
                <a:solidFill>
                  <a:schemeClr val="tx1"/>
                </a:solidFill>
                <a:latin typeface="Arial" charset="0"/>
                <a:ea typeface="ＭＳ Ｐゴシック" charset="0"/>
                <a:cs typeface="ＭＳ Ｐゴシック" charset="0"/>
              </a:rPr>
              <a:pPr eaLnBrk="1" hangingPunct="1"/>
              <a:t>2</a:t>
            </a:fld>
            <a:endParaRPr lang="en-US" sz="1200">
              <a:solidFill>
                <a:schemeClr val="tx1"/>
              </a:solidFill>
              <a:latin typeface="Arial" charset="0"/>
              <a:ea typeface="ＭＳ Ｐゴシック" charset="0"/>
              <a:cs typeface="ＭＳ Ｐゴシック" charset="0"/>
            </a:endParaRPr>
          </a:p>
        </p:txBody>
      </p:sp>
      <p:sp>
        <p:nvSpPr>
          <p:cNvPr id="10242" name="Rectangle 2"/>
          <p:cNvSpPr>
            <a:spLocks noGrp="1" noRot="1" noChangeAspect="1" noChangeArrowheads="1" noTextEdit="1"/>
          </p:cNvSpPr>
          <p:nvPr>
            <p:ph type="sldImg"/>
          </p:nvPr>
        </p:nvSpPr>
        <p:spPr bwMode="auto">
          <a:xfrm>
            <a:off x="1143000" y="682625"/>
            <a:ext cx="4573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3" name="Rectangle 3"/>
          <p:cNvSpPr>
            <a:spLocks noGrp="1" noChangeArrowheads="1"/>
          </p:cNvSpPr>
          <p:nvPr>
            <p:ph type="body" idx="1"/>
          </p:nvPr>
        </p:nvSpPr>
        <p:spPr bwMode="auto">
          <a:xfrm>
            <a:off x="684213" y="4343400"/>
            <a:ext cx="5489575"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sz="14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C46DED6F-BB33-5F4B-A0EE-D1F0AA7576E5}" type="slidenum">
              <a:rPr lang="en-US" sz="1200">
                <a:solidFill>
                  <a:schemeClr val="tx1"/>
                </a:solidFill>
                <a:latin typeface="Arial" charset="0"/>
                <a:ea typeface="ＭＳ Ｐゴシック" charset="0"/>
                <a:cs typeface="ＭＳ Ｐゴシック" charset="0"/>
              </a:rPr>
              <a:pPr eaLnBrk="1" hangingPunct="1"/>
              <a:t>4</a:t>
            </a:fld>
            <a:endParaRPr lang="en-US" sz="1200">
              <a:solidFill>
                <a:schemeClr val="tx1"/>
              </a:solidFill>
              <a:latin typeface="Arial" charset="0"/>
              <a:ea typeface="ＭＳ Ｐゴシック" charset="0"/>
              <a:cs typeface="ＭＳ Ｐゴシック" charset="0"/>
            </a:endParaRPr>
          </a:p>
        </p:txBody>
      </p:sp>
      <p:sp>
        <p:nvSpPr>
          <p:cNvPr id="13314" name="Rectangle 2"/>
          <p:cNvSpPr>
            <a:spLocks noGrp="1" noRot="1" noChangeAspect="1" noChangeArrowheads="1" noTextEdit="1"/>
          </p:cNvSpPr>
          <p:nvPr>
            <p:ph type="sldImg"/>
          </p:nvPr>
        </p:nvSpPr>
        <p:spPr bwMode="auto">
          <a:xfrm>
            <a:off x="1141413" y="684213"/>
            <a:ext cx="4575175" cy="34321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5" name="Rectangle 3"/>
          <p:cNvSpPr>
            <a:spLocks noGrp="1" noChangeArrowheads="1"/>
          </p:cNvSpPr>
          <p:nvPr>
            <p:ph type="body" idx="1"/>
          </p:nvPr>
        </p:nvSpPr>
        <p:spPr bwMode="auto">
          <a:xfrm>
            <a:off x="685800" y="4343400"/>
            <a:ext cx="5484813"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CB5CFA82-6AEE-D44F-9F14-2C5CA6C7A05F}" type="slidenum">
              <a:rPr lang="en-US" sz="1200">
                <a:solidFill>
                  <a:schemeClr val="tx1"/>
                </a:solidFill>
                <a:latin typeface="Arial" charset="0"/>
                <a:ea typeface="ＭＳ Ｐゴシック" charset="0"/>
                <a:cs typeface="ＭＳ Ｐゴシック" charset="0"/>
              </a:rPr>
              <a:pPr eaLnBrk="1" hangingPunct="1"/>
              <a:t>6</a:t>
            </a:fld>
            <a:endParaRPr lang="en-US" sz="1200">
              <a:solidFill>
                <a:schemeClr val="tx1"/>
              </a:solidFill>
              <a:latin typeface="Arial" charset="0"/>
              <a:ea typeface="ＭＳ Ｐゴシック" charset="0"/>
              <a:cs typeface="ＭＳ Ｐゴシック" charset="0"/>
            </a:endParaRPr>
          </a:p>
        </p:txBody>
      </p:sp>
      <p:sp>
        <p:nvSpPr>
          <p:cNvPr id="15363" name="Text Box 2"/>
          <p:cNvSpPr txBox="1">
            <a:spLocks noChangeArrowheads="1"/>
          </p:cNvSpPr>
          <p:nvPr/>
        </p:nvSpPr>
        <p:spPr bwMode="auto">
          <a:xfrm>
            <a:off x="1149350" y="684213"/>
            <a:ext cx="4560888" cy="3432175"/>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endParaRPr lang="en-US" sz="1800">
              <a:solidFill>
                <a:schemeClr val="tx1"/>
              </a:solidFill>
              <a:latin typeface="Arial" charset="0"/>
              <a:ea typeface="ＭＳ Ｐゴシック" charset="0"/>
              <a:cs typeface="ＭＳ Ｐゴシック" charset="0"/>
            </a:endParaRPr>
          </a:p>
        </p:txBody>
      </p:sp>
      <p:sp>
        <p:nvSpPr>
          <p:cNvPr id="15364" name="Text Box 3"/>
          <p:cNvSpPr>
            <a:spLocks noGrp="1" noChangeArrowheads="1"/>
          </p:cNvSpPr>
          <p:nvPr>
            <p:ph type="body"/>
          </p:nvPr>
        </p:nvSpPr>
        <p:spPr bwMode="auto">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160" tIns="46080" rIns="92160" bIns="46080" numCol="1" anchor="t" anchorCtr="0" compatLnSpc="1">
            <a:prstTxWarp prst="textNoShape">
              <a:avLst/>
            </a:prstTxWarp>
          </a:bodyPr>
          <a:lstStyle/>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Calibri" charset="0"/>
              </a:rPr>
              <a:t>PBO uses other equipment besides GPS </a:t>
            </a:r>
          </a:p>
          <a:p>
            <a:pPr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atin typeface="Calibri" charset="0"/>
              </a:rPr>
              <a:t>Tiltmeters common in volcanic settings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55667AEC-CB8E-BF45-BED1-84ACB8BFE26B}" type="slidenum">
              <a:rPr lang="en-US" sz="1200">
                <a:solidFill>
                  <a:schemeClr val="tx1"/>
                </a:solidFill>
                <a:latin typeface="Arial" charset="0"/>
                <a:ea typeface="ＭＳ Ｐゴシック" charset="0"/>
                <a:cs typeface="ＭＳ Ｐゴシック" charset="0"/>
              </a:rPr>
              <a:pPr eaLnBrk="1" hangingPunct="1"/>
              <a:t>12</a:t>
            </a:fld>
            <a:endParaRPr lang="en-US" sz="1200">
              <a:solidFill>
                <a:schemeClr val="tx1"/>
              </a:solidFill>
              <a:latin typeface="Arial" charset="0"/>
              <a:ea typeface="ＭＳ Ｐゴシック" charset="0"/>
              <a:cs typeface="ＭＳ Ｐゴシック" charset="0"/>
            </a:endParaRPr>
          </a:p>
        </p:txBody>
      </p:sp>
      <p:sp>
        <p:nvSpPr>
          <p:cNvPr id="31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UNAVCO is developing free, place-based, data-rich learning modules for educators and students in introductory Earth science courses at secondary and undergraduate levels. </a:t>
            </a:r>
          </a:p>
          <a:p>
            <a:pPr eaLnBrk="1" hangingPunct="1"/>
            <a:endParaRPr lang="en-US">
              <a:latin typeface="Calibri" charset="0"/>
            </a:endParaRPr>
          </a:p>
          <a:p>
            <a:pPr eaLnBrk="1" hangingPunct="1"/>
            <a:r>
              <a:rPr lang="en-US">
                <a:latin typeface="Calibri" charset="0"/>
              </a:rPr>
              <a:t>These modules integrate new scientific discoveries related to crustal deformation and explore applications of GPS, LiDAR, and InSAR techniques to research. </a:t>
            </a:r>
          </a:p>
          <a:p>
            <a:pPr eaLnBrk="1" hangingPunct="1"/>
            <a:endParaRPr lang="en-US">
              <a:latin typeface="Calibri" charset="0"/>
            </a:endParaRPr>
          </a:p>
          <a:p>
            <a:pPr eaLnBrk="1" hangingPunct="1"/>
            <a:r>
              <a:rPr lang="en-US">
                <a:latin typeface="Calibri" charset="0"/>
              </a:rPr>
              <a:t>They also provide students with case studies highlighting the process of scientific discovery. This presentation will provide an overview of our current and in-development visualization tools and how they are used in our learning modules.</a:t>
            </a:r>
          </a:p>
          <a:p>
            <a:pPr eaLnBrk="1" hangingPunct="1"/>
            <a:endParaRPr lang="en-US">
              <a:latin typeface="Calibri" charset="0"/>
            </a:endParaRPr>
          </a:p>
          <a:p>
            <a:pPr eaLnBrk="1" hangingPunct="1"/>
            <a:endParaRPr lang="en-US">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24BAF12F-75F3-C740-B13D-6F176256C902}" type="slidenum">
              <a:rPr lang="en-US" sz="1200">
                <a:solidFill>
                  <a:schemeClr val="tx1"/>
                </a:solidFill>
                <a:latin typeface="Arial" charset="0"/>
                <a:ea typeface="ＭＳ Ｐゴシック" charset="0"/>
                <a:cs typeface="ＭＳ Ｐゴシック" charset="0"/>
              </a:rPr>
              <a:pPr eaLnBrk="1" hangingPunct="1"/>
              <a:t>18</a:t>
            </a:fld>
            <a:endParaRPr lang="en-US" sz="1200">
              <a:solidFill>
                <a:schemeClr val="tx1"/>
              </a:solidFill>
              <a:latin typeface="Arial" charset="0"/>
              <a:ea typeface="ＭＳ Ｐゴシック" charset="0"/>
              <a:cs typeface="ＭＳ Ｐゴシック" charset="0"/>
            </a:endParaRPr>
          </a:p>
        </p:txBody>
      </p:sp>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Designed with data exploration in mind.</a:t>
            </a:r>
          </a:p>
          <a:p>
            <a:pPr eaLnBrk="1" hangingPunct="1"/>
            <a:endParaRPr lang="en-US">
              <a:latin typeface="Calibri" charset="0"/>
            </a:endParaRPr>
          </a:p>
          <a:p>
            <a:pPr eaLnBrk="1" hangingPunct="1"/>
            <a:r>
              <a:rPr lang="en-US">
                <a:latin typeface="Calibri" charset="0"/>
              </a:rPr>
              <a:t>More recently, UNAVCO built the Data for Educators webpage, incorporating an embedded Google Map with GPS locations and providing current GPS time series plots and downloadable data from the Plate Boundary Observatory. To extend and update the datasets available to our community, UNAVCO has been exploring new online and desktop-based technologies such as Google Maps and Google Earth which allow the inclusion of visualizations of more types of datasets, on the fly, while maintaining the self-contained, familiar, and easy to use interface of the JVV map tools. </a:t>
            </a:r>
          </a:p>
          <a:p>
            <a:pPr eaLnBrk="1" hangingPunct="1"/>
            <a:endParaRPr lang="en-US">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B3425301-2070-AB4D-B9BD-C5FADD156437}" type="slidenum">
              <a:rPr lang="en-US" sz="1200">
                <a:solidFill>
                  <a:schemeClr val="tx1"/>
                </a:solidFill>
                <a:latin typeface="Arial" charset="0"/>
                <a:ea typeface="ＭＳ Ｐゴシック" charset="0"/>
                <a:cs typeface="ＭＳ Ｐゴシック" charset="0"/>
              </a:rPr>
              <a:pPr eaLnBrk="1" hangingPunct="1"/>
              <a:t>19</a:t>
            </a:fld>
            <a:endParaRPr lang="en-US" sz="1200">
              <a:solidFill>
                <a:schemeClr val="tx1"/>
              </a:solidFill>
              <a:latin typeface="Arial" charset="0"/>
              <a:ea typeface="ＭＳ Ｐゴシック" charset="0"/>
              <a:cs typeface="ＭＳ Ｐゴシック" charset="0"/>
            </a:endParaRPr>
          </a:p>
        </p:txBody>
      </p:sp>
      <p:sp>
        <p:nvSpPr>
          <p:cNvPr id="25602"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bwMode="auto">
          <a:xfrm>
            <a:off x="915988" y="4343400"/>
            <a:ext cx="5026025"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Explain again what the vector arrows mean and walk through the map to point out interesting areas.</a:t>
            </a:r>
          </a:p>
          <a:p>
            <a:pPr eaLnBrk="1" hangingPunct="1"/>
            <a:r>
              <a:rPr lang="en-US">
                <a:latin typeface="Calibri" charset="0"/>
              </a:rPr>
              <a:t>Explain reference frame …</a:t>
            </a:r>
          </a:p>
          <a:p>
            <a:pPr eaLnBrk="1" hangingPunct="1"/>
            <a:endParaRPr lang="en-US">
              <a:latin typeface="Calibri" charset="0"/>
            </a:endParaRPr>
          </a:p>
          <a:p>
            <a:pPr eaLnBrk="1" hangingPunct="1"/>
            <a:r>
              <a:rPr lang="en-US">
                <a:latin typeface="Calibri" charset="0"/>
              </a:rPr>
              <a:t>It is the visual display of GPS, LiDAR, InSAR data, however, that helps make plate tectonics come alive for learners as a process that is happening in the present. </a:t>
            </a:r>
          </a:p>
          <a:p>
            <a:pPr eaLnBrk="1" hangingPunct="1"/>
            <a:endParaRPr lang="en-US">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2F4FF5F-1A56-874B-97FC-DBFA4E99C95C}" type="slidenum">
              <a:rPr lang="en-US" sz="1200"/>
              <a:pPr eaLnBrk="1" hangingPunct="1"/>
              <a:t>20</a:t>
            </a:fld>
            <a:endParaRPr lang="en-US" sz="1200"/>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It is the visual display of GPS, LiDAR, InSAR data, however, that helps make plate tectonics come alive for learners as a process that is happening in the present. </a:t>
            </a:r>
          </a:p>
          <a:p>
            <a:pPr eaLnBrk="1" hangingPunct="1"/>
            <a:endParaRPr lang="en-US">
              <a:ea typeface="ＭＳ Ｐゴシック" charset="0"/>
              <a:cs typeface="ＭＳ Ｐゴシック" charset="0"/>
            </a:endParaRPr>
          </a:p>
          <a:p>
            <a:pPr eaLnBrk="1" hangingPunct="1"/>
            <a:endParaRPr lang="en-US">
              <a:ea typeface="ＭＳ Ｐゴシック" charset="0"/>
              <a:cs typeface="ＭＳ Ｐゴシック" charset="0"/>
            </a:endParaRPr>
          </a:p>
          <a:p>
            <a:pPr eaLnBrk="1" hangingPunct="1"/>
            <a:r>
              <a:rPr lang="en-US">
                <a:ea typeface="ＭＳ Ｐゴシック" charset="0"/>
                <a:cs typeface="Arial" charset="0"/>
              </a:rPr>
              <a:t>Reference Frame: No Net Rotation – using the velocity viewer</a:t>
            </a:r>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840B04F5-78A3-5F45-A851-24EEA336AF60}" type="slidenum">
              <a:rPr lang="en-US" sz="1200">
                <a:solidFill>
                  <a:schemeClr val="tx1"/>
                </a:solidFill>
                <a:latin typeface="Arial" charset="0"/>
                <a:ea typeface="ＭＳ Ｐゴシック" charset="0"/>
                <a:cs typeface="ＭＳ Ｐゴシック" charset="0"/>
              </a:rPr>
              <a:pPr eaLnBrk="1" hangingPunct="1"/>
              <a:t>23</a:t>
            </a:fld>
            <a:endParaRPr lang="en-US" sz="1200">
              <a:solidFill>
                <a:schemeClr val="tx1"/>
              </a:solidFill>
              <a:latin typeface="Arial" charset="0"/>
              <a:ea typeface="ＭＳ Ｐゴシック" charset="0"/>
              <a:cs typeface="ＭＳ Ｐゴシック" charset="0"/>
            </a:endParaRPr>
          </a:p>
        </p:txBody>
      </p:sp>
      <p:sp>
        <p:nvSpPr>
          <p:cNvPr id="33794" name="Rectangle 2"/>
          <p:cNvSpPr>
            <a:spLocks noGrp="1" noRot="1" noChangeAspect="1" noChangeArrowheads="1" noTextEdit="1"/>
          </p:cNvSpPr>
          <p:nvPr>
            <p:ph type="sldImg"/>
          </p:nvPr>
        </p:nvSpPr>
        <p:spPr bwMode="auto">
          <a:xfrm>
            <a:off x="1143000" y="682625"/>
            <a:ext cx="4573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bwMode="auto">
          <a:xfrm>
            <a:off x="684213" y="4343400"/>
            <a:ext cx="5489575" cy="4117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lIns="38405" tIns="19202" rIns="38405" bIns="19202"/>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lIns="38405" tIns="19202" rIns="38405" bIns="19202"/>
          <a:lstStyle>
            <a:lvl1pPr marL="0" indent="0" algn="ctr">
              <a:buNone/>
              <a:defRPr/>
            </a:lvl1pPr>
            <a:lvl2pPr marL="192024" indent="0" algn="ctr">
              <a:buNone/>
              <a:defRPr/>
            </a:lvl2pPr>
            <a:lvl3pPr marL="384048" indent="0" algn="ctr">
              <a:buNone/>
              <a:defRPr/>
            </a:lvl3pPr>
            <a:lvl4pPr marL="576072" indent="0" algn="ctr">
              <a:buNone/>
              <a:defRPr/>
            </a:lvl4pPr>
            <a:lvl5pPr marL="768096" indent="0" algn="ctr">
              <a:buNone/>
              <a:defRPr/>
            </a:lvl5pPr>
            <a:lvl6pPr marL="960120" indent="0" algn="ctr">
              <a:buNone/>
              <a:defRPr/>
            </a:lvl6pPr>
            <a:lvl7pPr marL="1152144" indent="0" algn="ctr">
              <a:buNone/>
              <a:defRPr/>
            </a:lvl7pPr>
            <a:lvl8pPr marL="1344168" indent="0" algn="ctr">
              <a:buNone/>
              <a:defRPr/>
            </a:lvl8pPr>
            <a:lvl9pPr marL="153619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25414577"/>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38405" tIns="19202" rIns="38405" bIns="19202"/>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38405" tIns="19202" rIns="38405" bIns="1920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2812099"/>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lIns="38405" tIns="19202" rIns="38405" bIns="19202"/>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115050" cy="5851525"/>
          </a:xfrm>
          <a:prstGeom prst="rect">
            <a:avLst/>
          </a:prstGeom>
        </p:spPr>
        <p:txBody>
          <a:bodyPr vert="eaVert" lIns="38405" tIns="19202" rIns="38405" bIns="1920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8452153"/>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lIns="38405" tIns="19202" rIns="38405" bIns="19202"/>
          <a:lstStyle>
            <a:lvl1pPr marL="0" indent="0" algn="ctr">
              <a:buNone/>
              <a:defRPr/>
            </a:lvl1pPr>
            <a:lvl2pPr marL="192024" indent="0" algn="ctr">
              <a:buNone/>
              <a:defRPr/>
            </a:lvl2pPr>
            <a:lvl3pPr marL="384048" indent="0" algn="ctr">
              <a:buNone/>
              <a:defRPr/>
            </a:lvl3pPr>
            <a:lvl4pPr marL="576072" indent="0" algn="ctr">
              <a:buNone/>
              <a:defRPr/>
            </a:lvl4pPr>
            <a:lvl5pPr marL="768096" indent="0" algn="ctr">
              <a:buNone/>
              <a:defRPr/>
            </a:lvl5pPr>
            <a:lvl6pPr marL="960120" indent="0" algn="ctr">
              <a:buNone/>
              <a:defRPr/>
            </a:lvl6pPr>
            <a:lvl7pPr marL="1152144" indent="0" algn="ctr">
              <a:buNone/>
              <a:defRPr/>
            </a:lvl7pPr>
            <a:lvl8pPr marL="1344168" indent="0" algn="ctr">
              <a:buNone/>
              <a:defRPr/>
            </a:lvl8pPr>
            <a:lvl9pPr marL="153619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12845624"/>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lIns="38405" tIns="19202" rIns="38405" bIns="1920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0756974"/>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4406900"/>
            <a:ext cx="7772400" cy="1362075"/>
          </a:xfrm>
        </p:spPr>
        <p:txBody>
          <a:bodyPr anchor="t"/>
          <a:lstStyle>
            <a:lvl1pPr algn="l">
              <a:defRPr sz="1700" b="1" cap="all"/>
            </a:lvl1pPr>
          </a:lstStyle>
          <a:p>
            <a:r>
              <a:rPr lang="en-US" smtClean="0"/>
              <a:t>Click to edit Master title style</a:t>
            </a:r>
            <a:endParaRPr lang="en-US"/>
          </a:p>
        </p:txBody>
      </p:sp>
      <p:sp>
        <p:nvSpPr>
          <p:cNvPr id="3" name="Text Placeholder 2"/>
          <p:cNvSpPr>
            <a:spLocks noGrp="1"/>
          </p:cNvSpPr>
          <p:nvPr>
            <p:ph type="body" idx="1"/>
          </p:nvPr>
        </p:nvSpPr>
        <p:spPr>
          <a:xfrm>
            <a:off x="722114" y="2906712"/>
            <a:ext cx="7772400" cy="1500188"/>
          </a:xfrm>
          <a:prstGeom prst="rect">
            <a:avLst/>
          </a:prstGeom>
        </p:spPr>
        <p:txBody>
          <a:bodyPr vert="horz" lIns="38405" tIns="19202" rIns="38405" bIns="19202" anchor="b"/>
          <a:lstStyle>
            <a:lvl1pPr marL="0" indent="0">
              <a:buNone/>
              <a:defRPr sz="800"/>
            </a:lvl1pPr>
            <a:lvl2pPr marL="192024" indent="0">
              <a:buNone/>
              <a:defRPr sz="800"/>
            </a:lvl2pPr>
            <a:lvl3pPr marL="384048" indent="0">
              <a:buNone/>
              <a:defRPr sz="700"/>
            </a:lvl3pPr>
            <a:lvl4pPr marL="576072" indent="0">
              <a:buNone/>
              <a:defRPr sz="600"/>
            </a:lvl4pPr>
            <a:lvl5pPr marL="768096" indent="0">
              <a:buNone/>
              <a:defRPr sz="600"/>
            </a:lvl5pPr>
            <a:lvl6pPr marL="960120" indent="0">
              <a:buNone/>
              <a:defRPr sz="600"/>
            </a:lvl6pPr>
            <a:lvl7pPr marL="1152144" indent="0">
              <a:buNone/>
              <a:defRPr sz="600"/>
            </a:lvl7pPr>
            <a:lvl8pPr marL="1344168" indent="0">
              <a:buNone/>
              <a:defRPr sz="600"/>
            </a:lvl8pPr>
            <a:lvl9pPr marL="1536192" indent="0">
              <a:buNone/>
              <a:defRPr sz="600"/>
            </a:lvl9pPr>
          </a:lstStyle>
          <a:p>
            <a:pPr lvl="0"/>
            <a:r>
              <a:rPr lang="en-US" smtClean="0"/>
              <a:t>Click to edit Master text styles</a:t>
            </a:r>
          </a:p>
        </p:txBody>
      </p:sp>
    </p:spTree>
    <p:extLst>
      <p:ext uri="{BB962C8B-B14F-4D97-AF65-F5344CB8AC3E}">
        <p14:creationId xmlns:p14="http://schemas.microsoft.com/office/powerpoint/2010/main" val="586276043"/>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86225" cy="4525963"/>
          </a:xfrm>
          <a:prstGeom prst="rect">
            <a:avLst/>
          </a:prstGeom>
        </p:spPr>
        <p:txBody>
          <a:bodyPr vert="horz" lIns="38405" tIns="19202" rIns="38405" bIns="19202"/>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0575" y="1600200"/>
            <a:ext cx="4086225" cy="4525963"/>
          </a:xfrm>
          <a:prstGeom prst="rect">
            <a:avLst/>
          </a:prstGeom>
        </p:spPr>
        <p:txBody>
          <a:bodyPr vert="horz" lIns="38405" tIns="19202" rIns="38405" bIns="19202"/>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2707834"/>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386" cy="639763"/>
          </a:xfrm>
          <a:prstGeom prst="rect">
            <a:avLst/>
          </a:prstGeom>
        </p:spPr>
        <p:txBody>
          <a:bodyPr vert="horz" lIns="38405" tIns="19202" rIns="38405" bIns="19202" anchor="b"/>
          <a:lstStyle>
            <a:lvl1pPr marL="0" indent="0">
              <a:buNone/>
              <a:defRPr sz="1000" b="1"/>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386" cy="3951288"/>
          </a:xfrm>
          <a:prstGeom prst="rect">
            <a:avLst/>
          </a:prstGeom>
        </p:spPr>
        <p:txBody>
          <a:bodyPr vert="horz" lIns="38405" tIns="19202" rIns="38405" bIns="19202"/>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24" y="1535112"/>
            <a:ext cx="4041576" cy="639763"/>
          </a:xfrm>
          <a:prstGeom prst="rect">
            <a:avLst/>
          </a:prstGeom>
        </p:spPr>
        <p:txBody>
          <a:bodyPr vert="horz" lIns="38405" tIns="19202" rIns="38405" bIns="19202" anchor="b"/>
          <a:lstStyle>
            <a:lvl1pPr marL="0" indent="0">
              <a:buNone/>
              <a:defRPr sz="1000" b="1"/>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smtClean="0"/>
              <a:t>Click to edit Master text styles</a:t>
            </a:r>
          </a:p>
        </p:txBody>
      </p:sp>
      <p:sp>
        <p:nvSpPr>
          <p:cNvPr id="6" name="Content Placeholder 5"/>
          <p:cNvSpPr>
            <a:spLocks noGrp="1"/>
          </p:cNvSpPr>
          <p:nvPr>
            <p:ph sz="quarter" idx="4"/>
          </p:nvPr>
        </p:nvSpPr>
        <p:spPr>
          <a:xfrm>
            <a:off x="4645224" y="2174875"/>
            <a:ext cx="4041576" cy="3951288"/>
          </a:xfrm>
          <a:prstGeom prst="rect">
            <a:avLst/>
          </a:prstGeom>
        </p:spPr>
        <p:txBody>
          <a:bodyPr vert="horz" lIns="38405" tIns="19202" rIns="38405" bIns="19202"/>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375020"/>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38022669"/>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4400568"/>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114" cy="1162050"/>
          </a:xfrm>
        </p:spPr>
        <p:txBody>
          <a:bodyPr anchor="b"/>
          <a:lstStyle>
            <a:lvl1pPr algn="l">
              <a:defRPr sz="800" b="1"/>
            </a:lvl1pPr>
          </a:lstStyle>
          <a:p>
            <a:r>
              <a:rPr lang="en-US" smtClean="0"/>
              <a:t>Click to edit Master title style</a:t>
            </a:r>
            <a:endParaRPr lang="en-US"/>
          </a:p>
        </p:txBody>
      </p:sp>
      <p:sp>
        <p:nvSpPr>
          <p:cNvPr id="3" name="Content Placeholder 2"/>
          <p:cNvSpPr>
            <a:spLocks noGrp="1"/>
          </p:cNvSpPr>
          <p:nvPr>
            <p:ph idx="1"/>
          </p:nvPr>
        </p:nvSpPr>
        <p:spPr>
          <a:xfrm>
            <a:off x="3574852" y="273050"/>
            <a:ext cx="5111948" cy="5853113"/>
          </a:xfrm>
          <a:prstGeom prst="rect">
            <a:avLst/>
          </a:prstGeom>
        </p:spPr>
        <p:txBody>
          <a:bodyPr vert="horz" lIns="38405" tIns="19202" rIns="38405" bIns="19202"/>
          <a:lstStyle>
            <a:lvl1pPr>
              <a:defRPr sz="13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114" cy="4691063"/>
          </a:xfrm>
          <a:prstGeom prst="rect">
            <a:avLst/>
          </a:prstGeom>
        </p:spPr>
        <p:txBody>
          <a:bodyPr vert="horz" lIns="38405" tIns="19202" rIns="38405" bIns="19202"/>
          <a:lstStyle>
            <a:lvl1pPr marL="0" indent="0">
              <a:buNone/>
              <a:defRPr sz="600"/>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smtClean="0"/>
              <a:t>Click to edit Master text styles</a:t>
            </a:r>
          </a:p>
        </p:txBody>
      </p:sp>
    </p:spTree>
    <p:extLst>
      <p:ext uri="{BB962C8B-B14F-4D97-AF65-F5344CB8AC3E}">
        <p14:creationId xmlns:p14="http://schemas.microsoft.com/office/powerpoint/2010/main" val="3648929074"/>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38405" tIns="19202" rIns="38405" bIns="19202"/>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lIns="38405" tIns="19202" rIns="38405" bIns="1920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498418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0"/>
            <a:ext cx="5486400" cy="566738"/>
          </a:xfrm>
        </p:spPr>
        <p:txBody>
          <a:bodyPr anchor="b"/>
          <a:lstStyle>
            <a:lvl1pPr algn="l">
              <a:defRPr sz="800" b="1"/>
            </a:lvl1pPr>
          </a:lstStyle>
          <a:p>
            <a:r>
              <a:rPr lang="en-US" smtClean="0"/>
              <a:t>Click to edit Master title style</a:t>
            </a:r>
            <a:endParaRPr lang="en-US"/>
          </a:p>
        </p:txBody>
      </p:sp>
      <p:sp>
        <p:nvSpPr>
          <p:cNvPr id="3" name="Picture Placeholder 2"/>
          <p:cNvSpPr>
            <a:spLocks noGrp="1"/>
          </p:cNvSpPr>
          <p:nvPr>
            <p:ph type="pic" idx="1"/>
          </p:nvPr>
        </p:nvSpPr>
        <p:spPr>
          <a:xfrm>
            <a:off x="1792486" y="612775"/>
            <a:ext cx="5486400" cy="4114800"/>
          </a:xfrm>
          <a:prstGeom prst="rect">
            <a:avLst/>
          </a:prstGeom>
        </p:spPr>
        <p:txBody>
          <a:bodyPr vert="horz" lIns="38405" tIns="19202" rIns="38405" bIns="19202"/>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1792486" y="5367338"/>
            <a:ext cx="5486400" cy="804863"/>
          </a:xfrm>
          <a:prstGeom prst="rect">
            <a:avLst/>
          </a:prstGeom>
        </p:spPr>
        <p:txBody>
          <a:bodyPr vert="horz" lIns="38405" tIns="19202" rIns="38405" bIns="19202"/>
          <a:lstStyle>
            <a:lvl1pPr marL="0" indent="0">
              <a:buNone/>
              <a:defRPr sz="600"/>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smtClean="0"/>
              <a:t>Click to edit Master text styles</a:t>
            </a:r>
          </a:p>
        </p:txBody>
      </p:sp>
    </p:spTree>
    <p:extLst>
      <p:ext uri="{BB962C8B-B14F-4D97-AF65-F5344CB8AC3E}">
        <p14:creationId xmlns:p14="http://schemas.microsoft.com/office/powerpoint/2010/main" val="2567539882"/>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38405" tIns="19202" rIns="38405" bIns="1920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69298271"/>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6562" y="177800"/>
            <a:ext cx="2109788" cy="5948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7800"/>
            <a:ext cx="6272213" cy="5948363"/>
          </a:xfrm>
          <a:prstGeom prst="rect">
            <a:avLst/>
          </a:prstGeom>
        </p:spPr>
        <p:txBody>
          <a:bodyPr vert="eaVert" lIns="38405" tIns="19202" rIns="38405" bIns="1920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2207701"/>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314450"/>
            <a:ext cx="4352925" cy="49355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57725" y="1314450"/>
            <a:ext cx="4352925" cy="23907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57725" y="3857625"/>
            <a:ext cx="4352925" cy="23923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0" y="6381750"/>
            <a:ext cx="2133600" cy="47625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1"/>
          </p:nvPr>
        </p:nvSpPr>
        <p:spPr>
          <a:xfrm>
            <a:off x="7010400" y="6381750"/>
            <a:ext cx="2133600" cy="476250"/>
          </a:xfrm>
          <a:prstGeom prst="rect">
            <a:avLst/>
          </a:prstGeom>
        </p:spPr>
        <p:txBody>
          <a:bodyPr/>
          <a:lstStyle>
            <a:lvl1pPr>
              <a:defRPr/>
            </a:lvl1pPr>
          </a:lstStyle>
          <a:p>
            <a:pPr>
              <a:defRPr/>
            </a:pPr>
            <a:fld id="{A7D2629A-ED48-5047-9E08-B781AAA8F4F2}" type="slidenum">
              <a:rPr lang="en-US"/>
              <a:pPr>
                <a:defRPr/>
              </a:pPr>
              <a:t>‹#›</a:t>
            </a:fld>
            <a:endParaRPr lang="en-US"/>
          </a:p>
        </p:txBody>
      </p:sp>
    </p:spTree>
    <p:extLst>
      <p:ext uri="{BB962C8B-B14F-4D97-AF65-F5344CB8AC3E}">
        <p14:creationId xmlns:p14="http://schemas.microsoft.com/office/powerpoint/2010/main" val="4001140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333625" y="0"/>
            <a:ext cx="6810375" cy="504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314450"/>
            <a:ext cx="4352925" cy="49355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57725" y="1314450"/>
            <a:ext cx="4352925" cy="49355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567488"/>
            <a:ext cx="2133600" cy="153987"/>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1"/>
          </p:nvPr>
        </p:nvSpPr>
        <p:spPr>
          <a:xfrm>
            <a:off x="6553200" y="6589713"/>
            <a:ext cx="2133600" cy="131762"/>
          </a:xfrm>
          <a:prstGeom prst="rect">
            <a:avLst/>
          </a:prstGeom>
        </p:spPr>
        <p:txBody>
          <a:bodyPr/>
          <a:lstStyle>
            <a:lvl1pPr>
              <a:defRPr/>
            </a:lvl1pPr>
          </a:lstStyle>
          <a:p>
            <a:pPr>
              <a:defRPr/>
            </a:pPr>
            <a:fld id="{7EE58AC2-856B-B14E-A66C-C5ED90609200}" type="slidenum">
              <a:rPr lang="en-US"/>
              <a:pPr>
                <a:defRPr/>
              </a:pPr>
              <a:t>‹#›</a:t>
            </a:fld>
            <a:endParaRPr lang="en-US"/>
          </a:p>
        </p:txBody>
      </p:sp>
    </p:spTree>
    <p:extLst>
      <p:ext uri="{BB962C8B-B14F-4D97-AF65-F5344CB8AC3E}">
        <p14:creationId xmlns:p14="http://schemas.microsoft.com/office/powerpoint/2010/main" val="1821528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192024" indent="0" algn="ctr">
              <a:buNone/>
              <a:defRPr/>
            </a:lvl2pPr>
            <a:lvl3pPr marL="384048" indent="0" algn="ctr">
              <a:buNone/>
              <a:defRPr/>
            </a:lvl3pPr>
            <a:lvl4pPr marL="576072" indent="0" algn="ctr">
              <a:buNone/>
              <a:defRPr/>
            </a:lvl4pPr>
            <a:lvl5pPr marL="768096" indent="0" algn="ctr">
              <a:buNone/>
              <a:defRPr/>
            </a:lvl5pPr>
            <a:lvl6pPr marL="960120" indent="0" algn="ctr">
              <a:buNone/>
              <a:defRPr/>
            </a:lvl6pPr>
            <a:lvl7pPr marL="1152144" indent="0" algn="ctr">
              <a:buNone/>
              <a:defRPr/>
            </a:lvl7pPr>
            <a:lvl8pPr marL="1344168" indent="0" algn="ctr">
              <a:buNone/>
              <a:defRPr/>
            </a:lvl8pPr>
            <a:lvl9pPr marL="1536192"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40935472"/>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6149652"/>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4406900"/>
            <a:ext cx="7772400" cy="1362075"/>
          </a:xfrm>
        </p:spPr>
        <p:txBody>
          <a:bodyPr/>
          <a:lstStyle>
            <a:lvl1pPr algn="l">
              <a:defRPr sz="1700" b="1" cap="all"/>
            </a:lvl1pPr>
          </a:lstStyle>
          <a:p>
            <a:r>
              <a:rPr lang="en-US" smtClean="0"/>
              <a:t>Click to edit Master title style</a:t>
            </a:r>
            <a:endParaRPr lang="en-US"/>
          </a:p>
        </p:txBody>
      </p:sp>
      <p:sp>
        <p:nvSpPr>
          <p:cNvPr id="3" name="Text Placeholder 2"/>
          <p:cNvSpPr>
            <a:spLocks noGrp="1"/>
          </p:cNvSpPr>
          <p:nvPr>
            <p:ph type="body" idx="1"/>
          </p:nvPr>
        </p:nvSpPr>
        <p:spPr>
          <a:xfrm>
            <a:off x="722114" y="2906712"/>
            <a:ext cx="7772400" cy="1500188"/>
          </a:xfrm>
        </p:spPr>
        <p:txBody>
          <a:bodyPr anchor="b"/>
          <a:lstStyle>
            <a:lvl1pPr marL="0" indent="0">
              <a:buNone/>
              <a:defRPr sz="800"/>
            </a:lvl1pPr>
            <a:lvl2pPr marL="192024" indent="0">
              <a:buNone/>
              <a:defRPr sz="800"/>
            </a:lvl2pPr>
            <a:lvl3pPr marL="384048" indent="0">
              <a:buNone/>
              <a:defRPr sz="700"/>
            </a:lvl3pPr>
            <a:lvl4pPr marL="576072" indent="0">
              <a:buNone/>
              <a:defRPr sz="600"/>
            </a:lvl4pPr>
            <a:lvl5pPr marL="768096" indent="0">
              <a:buNone/>
              <a:defRPr sz="600"/>
            </a:lvl5pPr>
            <a:lvl6pPr marL="960120" indent="0">
              <a:buNone/>
              <a:defRPr sz="600"/>
            </a:lvl6pPr>
            <a:lvl7pPr marL="1152144" indent="0">
              <a:buNone/>
              <a:defRPr sz="600"/>
            </a:lvl7pPr>
            <a:lvl8pPr marL="1344168" indent="0">
              <a:buNone/>
              <a:defRPr sz="600"/>
            </a:lvl8pPr>
            <a:lvl9pPr marL="1536192" indent="0">
              <a:buNone/>
              <a:defRPr sz="600"/>
            </a:lvl9pPr>
          </a:lstStyle>
          <a:p>
            <a:pPr lvl="0"/>
            <a:r>
              <a:rPr lang="en-US" smtClean="0"/>
              <a:t>Click to edit Master text styles</a:t>
            </a:r>
          </a:p>
        </p:txBody>
      </p:sp>
    </p:spTree>
    <p:extLst>
      <p:ext uri="{BB962C8B-B14F-4D97-AF65-F5344CB8AC3E}">
        <p14:creationId xmlns:p14="http://schemas.microsoft.com/office/powerpoint/2010/main" val="1346248969"/>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0038" y="1492250"/>
            <a:ext cx="1600200" cy="4959350"/>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957388" y="1492250"/>
            <a:ext cx="1600200" cy="4959350"/>
          </a:xfrm>
        </p:spPr>
        <p:txBody>
          <a:bodyPr/>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2770517"/>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386" cy="639763"/>
          </a:xfrm>
        </p:spPr>
        <p:txBody>
          <a:bodyPr anchor="b"/>
          <a:lstStyle>
            <a:lvl1pPr marL="0" indent="0">
              <a:buNone/>
              <a:defRPr sz="1000" b="1"/>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38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24" y="1535112"/>
            <a:ext cx="4041576" cy="639763"/>
          </a:xfrm>
        </p:spPr>
        <p:txBody>
          <a:bodyPr anchor="b"/>
          <a:lstStyle>
            <a:lvl1pPr marL="0" indent="0">
              <a:buNone/>
              <a:defRPr sz="1000" b="1"/>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smtClean="0"/>
              <a:t>Click to edit Master text styles</a:t>
            </a:r>
          </a:p>
        </p:txBody>
      </p:sp>
      <p:sp>
        <p:nvSpPr>
          <p:cNvPr id="6" name="Content Placeholder 5"/>
          <p:cNvSpPr>
            <a:spLocks noGrp="1"/>
          </p:cNvSpPr>
          <p:nvPr>
            <p:ph sz="quarter" idx="4"/>
          </p:nvPr>
        </p:nvSpPr>
        <p:spPr>
          <a:xfrm>
            <a:off x="4645224" y="2174875"/>
            <a:ext cx="4041576" cy="3951288"/>
          </a:xfrm>
        </p:spPr>
        <p:txBody>
          <a:bodyPr/>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3342511"/>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4406900"/>
            <a:ext cx="7772400" cy="1362075"/>
          </a:xfrm>
          <a:prstGeom prst="rect">
            <a:avLst/>
          </a:prstGeom>
        </p:spPr>
        <p:txBody>
          <a:bodyPr vert="horz" lIns="38405" tIns="19202" rIns="38405" bIns="19202" anchor="t"/>
          <a:lstStyle>
            <a:lvl1pPr algn="l">
              <a:defRPr sz="1700" b="1" cap="all"/>
            </a:lvl1pPr>
          </a:lstStyle>
          <a:p>
            <a:r>
              <a:rPr lang="en-US" smtClean="0"/>
              <a:t>Click to edit Master title style</a:t>
            </a:r>
            <a:endParaRPr lang="en-US"/>
          </a:p>
        </p:txBody>
      </p:sp>
      <p:sp>
        <p:nvSpPr>
          <p:cNvPr id="3" name="Text Placeholder 2"/>
          <p:cNvSpPr>
            <a:spLocks noGrp="1"/>
          </p:cNvSpPr>
          <p:nvPr>
            <p:ph type="body" idx="1"/>
          </p:nvPr>
        </p:nvSpPr>
        <p:spPr>
          <a:xfrm>
            <a:off x="722114" y="2906712"/>
            <a:ext cx="7772400" cy="1500188"/>
          </a:xfrm>
          <a:prstGeom prst="rect">
            <a:avLst/>
          </a:prstGeom>
        </p:spPr>
        <p:txBody>
          <a:bodyPr vert="horz" lIns="38405" tIns="19202" rIns="38405" bIns="19202" anchor="b"/>
          <a:lstStyle>
            <a:lvl1pPr marL="0" indent="0">
              <a:buNone/>
              <a:defRPr sz="800"/>
            </a:lvl1pPr>
            <a:lvl2pPr marL="192024" indent="0">
              <a:buNone/>
              <a:defRPr sz="800"/>
            </a:lvl2pPr>
            <a:lvl3pPr marL="384048" indent="0">
              <a:buNone/>
              <a:defRPr sz="700"/>
            </a:lvl3pPr>
            <a:lvl4pPr marL="576072" indent="0">
              <a:buNone/>
              <a:defRPr sz="600"/>
            </a:lvl4pPr>
            <a:lvl5pPr marL="768096" indent="0">
              <a:buNone/>
              <a:defRPr sz="600"/>
            </a:lvl5pPr>
            <a:lvl6pPr marL="960120" indent="0">
              <a:buNone/>
              <a:defRPr sz="600"/>
            </a:lvl6pPr>
            <a:lvl7pPr marL="1152144" indent="0">
              <a:buNone/>
              <a:defRPr sz="600"/>
            </a:lvl7pPr>
            <a:lvl8pPr marL="1344168" indent="0">
              <a:buNone/>
              <a:defRPr sz="600"/>
            </a:lvl8pPr>
            <a:lvl9pPr marL="1536192" indent="0">
              <a:buNone/>
              <a:defRPr sz="600"/>
            </a:lvl9pPr>
          </a:lstStyle>
          <a:p>
            <a:pPr lvl="0"/>
            <a:r>
              <a:rPr lang="en-US" smtClean="0"/>
              <a:t>Click to edit Master text styles</a:t>
            </a:r>
          </a:p>
        </p:txBody>
      </p:sp>
    </p:spTree>
    <p:extLst>
      <p:ext uri="{BB962C8B-B14F-4D97-AF65-F5344CB8AC3E}">
        <p14:creationId xmlns:p14="http://schemas.microsoft.com/office/powerpoint/2010/main" val="2216933012"/>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04275509"/>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036927"/>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114" cy="1162050"/>
          </a:xfrm>
        </p:spPr>
        <p:txBody>
          <a:bodyPr anchor="b"/>
          <a:lstStyle>
            <a:lvl1pPr algn="l">
              <a:defRPr sz="800" b="1"/>
            </a:lvl1pPr>
          </a:lstStyle>
          <a:p>
            <a:r>
              <a:rPr lang="en-US" smtClean="0"/>
              <a:t>Click to edit Master title style</a:t>
            </a:r>
            <a:endParaRPr lang="en-US"/>
          </a:p>
        </p:txBody>
      </p:sp>
      <p:sp>
        <p:nvSpPr>
          <p:cNvPr id="3" name="Content Placeholder 2"/>
          <p:cNvSpPr>
            <a:spLocks noGrp="1"/>
          </p:cNvSpPr>
          <p:nvPr>
            <p:ph idx="1"/>
          </p:nvPr>
        </p:nvSpPr>
        <p:spPr>
          <a:xfrm>
            <a:off x="3574852" y="273050"/>
            <a:ext cx="5111948" cy="5853113"/>
          </a:xfrm>
        </p:spPr>
        <p:txBody>
          <a:bodyPr/>
          <a:lstStyle>
            <a:lvl1pPr>
              <a:defRPr sz="13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114" cy="4691063"/>
          </a:xfrm>
        </p:spPr>
        <p:txBody>
          <a:bodyPr/>
          <a:lstStyle>
            <a:lvl1pPr marL="0" indent="0">
              <a:buNone/>
              <a:defRPr sz="600"/>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smtClean="0"/>
              <a:t>Click to edit Master text styles</a:t>
            </a:r>
          </a:p>
        </p:txBody>
      </p:sp>
    </p:spTree>
    <p:extLst>
      <p:ext uri="{BB962C8B-B14F-4D97-AF65-F5344CB8AC3E}">
        <p14:creationId xmlns:p14="http://schemas.microsoft.com/office/powerpoint/2010/main" val="3088122292"/>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0"/>
            <a:ext cx="5486400" cy="566738"/>
          </a:xfrm>
        </p:spPr>
        <p:txBody>
          <a:bodyPr anchor="b"/>
          <a:lstStyle>
            <a:lvl1pPr algn="l">
              <a:defRPr sz="800" b="1"/>
            </a:lvl1pPr>
          </a:lstStyle>
          <a:p>
            <a:r>
              <a:rPr lang="en-US" smtClean="0"/>
              <a:t>Click to edit Master title style</a:t>
            </a:r>
            <a:endParaRPr lang="en-US"/>
          </a:p>
        </p:txBody>
      </p:sp>
      <p:sp>
        <p:nvSpPr>
          <p:cNvPr id="3" name="Picture Placeholder 2"/>
          <p:cNvSpPr>
            <a:spLocks noGrp="1"/>
          </p:cNvSpPr>
          <p:nvPr>
            <p:ph type="pic" idx="1"/>
          </p:nvPr>
        </p:nvSpPr>
        <p:spPr>
          <a:xfrm>
            <a:off x="1792486" y="612775"/>
            <a:ext cx="5486400" cy="4114800"/>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1792486" y="5367338"/>
            <a:ext cx="5486400" cy="804863"/>
          </a:xfrm>
        </p:spPr>
        <p:txBody>
          <a:bodyPr/>
          <a:lstStyle>
            <a:lvl1pPr marL="0" indent="0">
              <a:buNone/>
              <a:defRPr sz="600"/>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smtClean="0"/>
              <a:t>Click to edit Master text styles</a:t>
            </a:r>
          </a:p>
        </p:txBody>
      </p:sp>
    </p:spTree>
    <p:extLst>
      <p:ext uri="{BB962C8B-B14F-4D97-AF65-F5344CB8AC3E}">
        <p14:creationId xmlns:p14="http://schemas.microsoft.com/office/powerpoint/2010/main" val="259132086"/>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5486251"/>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3003" y="387350"/>
            <a:ext cx="2194322" cy="6064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0038" y="387350"/>
            <a:ext cx="6525816" cy="6064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91010239"/>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38405" tIns="19202" rIns="38405" bIns="19202"/>
          <a:lstStyle/>
          <a:p>
            <a:r>
              <a:rPr lang="en-US" smtClean="0"/>
              <a:t>Click to edit Master title style</a:t>
            </a:r>
            <a:endParaRPr lang="en-US"/>
          </a:p>
        </p:txBody>
      </p:sp>
      <p:sp>
        <p:nvSpPr>
          <p:cNvPr id="3" name="Content Placeholder 2"/>
          <p:cNvSpPr>
            <a:spLocks noGrp="1"/>
          </p:cNvSpPr>
          <p:nvPr>
            <p:ph sz="half" idx="1"/>
          </p:nvPr>
        </p:nvSpPr>
        <p:spPr>
          <a:xfrm>
            <a:off x="457200" y="1600200"/>
            <a:ext cx="4086225" cy="4525963"/>
          </a:xfrm>
          <a:prstGeom prst="rect">
            <a:avLst/>
          </a:prstGeom>
        </p:spPr>
        <p:txBody>
          <a:bodyPr vert="horz" lIns="38405" tIns="19202" rIns="38405" bIns="19202"/>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0575" y="1600200"/>
            <a:ext cx="4086225" cy="4525963"/>
          </a:xfrm>
          <a:prstGeom prst="rect">
            <a:avLst/>
          </a:prstGeom>
        </p:spPr>
        <p:txBody>
          <a:bodyPr vert="horz" lIns="38405" tIns="19202" rIns="38405" bIns="19202"/>
          <a:lstStyle>
            <a:lvl1pPr>
              <a:defRPr sz="1200"/>
            </a:lvl1pPr>
            <a:lvl2pPr>
              <a:defRPr sz="1000"/>
            </a:lvl2pPr>
            <a:lvl3pPr>
              <a:defRPr sz="8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42622241"/>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38405" tIns="19202" rIns="38405" bIns="19202"/>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386" cy="639763"/>
          </a:xfrm>
          <a:prstGeom prst="rect">
            <a:avLst/>
          </a:prstGeom>
        </p:spPr>
        <p:txBody>
          <a:bodyPr vert="horz" lIns="38405" tIns="19202" rIns="38405" bIns="19202" anchor="b"/>
          <a:lstStyle>
            <a:lvl1pPr marL="0" indent="0">
              <a:buNone/>
              <a:defRPr sz="1000" b="1"/>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386" cy="3951288"/>
          </a:xfrm>
          <a:prstGeom prst="rect">
            <a:avLst/>
          </a:prstGeom>
        </p:spPr>
        <p:txBody>
          <a:bodyPr vert="horz" lIns="38405" tIns="19202" rIns="38405" bIns="19202"/>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24" y="1535112"/>
            <a:ext cx="4041576" cy="639763"/>
          </a:xfrm>
          <a:prstGeom prst="rect">
            <a:avLst/>
          </a:prstGeom>
        </p:spPr>
        <p:txBody>
          <a:bodyPr vert="horz" lIns="38405" tIns="19202" rIns="38405" bIns="19202" anchor="b"/>
          <a:lstStyle>
            <a:lvl1pPr marL="0" indent="0">
              <a:buNone/>
              <a:defRPr sz="1000" b="1"/>
            </a:lvl1pPr>
            <a:lvl2pPr marL="192024" indent="0">
              <a:buNone/>
              <a:defRPr sz="800" b="1"/>
            </a:lvl2pPr>
            <a:lvl3pPr marL="384048" indent="0">
              <a:buNone/>
              <a:defRPr sz="800" b="1"/>
            </a:lvl3pPr>
            <a:lvl4pPr marL="576072" indent="0">
              <a:buNone/>
              <a:defRPr sz="700" b="1"/>
            </a:lvl4pPr>
            <a:lvl5pPr marL="768096" indent="0">
              <a:buNone/>
              <a:defRPr sz="700" b="1"/>
            </a:lvl5pPr>
            <a:lvl6pPr marL="960120" indent="0">
              <a:buNone/>
              <a:defRPr sz="700" b="1"/>
            </a:lvl6pPr>
            <a:lvl7pPr marL="1152144" indent="0">
              <a:buNone/>
              <a:defRPr sz="700" b="1"/>
            </a:lvl7pPr>
            <a:lvl8pPr marL="1344168" indent="0">
              <a:buNone/>
              <a:defRPr sz="700" b="1"/>
            </a:lvl8pPr>
            <a:lvl9pPr marL="1536192" indent="0">
              <a:buNone/>
              <a:defRPr sz="700" b="1"/>
            </a:lvl9pPr>
          </a:lstStyle>
          <a:p>
            <a:pPr lvl="0"/>
            <a:r>
              <a:rPr lang="en-US" smtClean="0"/>
              <a:t>Click to edit Master text styles</a:t>
            </a:r>
          </a:p>
        </p:txBody>
      </p:sp>
      <p:sp>
        <p:nvSpPr>
          <p:cNvPr id="6" name="Content Placeholder 5"/>
          <p:cNvSpPr>
            <a:spLocks noGrp="1"/>
          </p:cNvSpPr>
          <p:nvPr>
            <p:ph sz="quarter" idx="4"/>
          </p:nvPr>
        </p:nvSpPr>
        <p:spPr>
          <a:xfrm>
            <a:off x="4645224" y="2174875"/>
            <a:ext cx="4041576" cy="3951288"/>
          </a:xfrm>
          <a:prstGeom prst="rect">
            <a:avLst/>
          </a:prstGeom>
        </p:spPr>
        <p:txBody>
          <a:bodyPr vert="horz" lIns="38405" tIns="19202" rIns="38405" bIns="19202"/>
          <a:lstStyle>
            <a:lvl1pPr>
              <a:defRPr sz="1000"/>
            </a:lvl1pPr>
            <a:lvl2pPr>
              <a:defRPr sz="800"/>
            </a:lvl2pPr>
            <a:lvl3pPr>
              <a:defRPr sz="800"/>
            </a:lvl3pPr>
            <a:lvl4pPr>
              <a:defRPr sz="700"/>
            </a:lvl4pPr>
            <a:lvl5pPr>
              <a:defRPr sz="700"/>
            </a:lvl5pPr>
            <a:lvl6pPr>
              <a:defRPr sz="700"/>
            </a:lvl6pPr>
            <a:lvl7pPr>
              <a:defRPr sz="700"/>
            </a:lvl7pPr>
            <a:lvl8pPr>
              <a:defRPr sz="700"/>
            </a:lvl8pPr>
            <a:lvl9pPr>
              <a:defRPr sz="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1172476"/>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38405" tIns="19202" rIns="38405" bIns="19202"/>
          <a:lstStyle/>
          <a:p>
            <a:r>
              <a:rPr lang="en-US" smtClean="0"/>
              <a:t>Click to edit Master title style</a:t>
            </a:r>
            <a:endParaRPr lang="en-US"/>
          </a:p>
        </p:txBody>
      </p:sp>
    </p:spTree>
    <p:extLst>
      <p:ext uri="{BB962C8B-B14F-4D97-AF65-F5344CB8AC3E}">
        <p14:creationId xmlns:p14="http://schemas.microsoft.com/office/powerpoint/2010/main" val="212272555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83320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114" cy="1162050"/>
          </a:xfrm>
          <a:prstGeom prst="rect">
            <a:avLst/>
          </a:prstGeom>
        </p:spPr>
        <p:txBody>
          <a:bodyPr vert="horz" lIns="38405" tIns="19202" rIns="38405" bIns="19202" anchor="b"/>
          <a:lstStyle>
            <a:lvl1pPr algn="l">
              <a:defRPr sz="800" b="1"/>
            </a:lvl1pPr>
          </a:lstStyle>
          <a:p>
            <a:r>
              <a:rPr lang="en-US" smtClean="0"/>
              <a:t>Click to edit Master title style</a:t>
            </a:r>
            <a:endParaRPr lang="en-US"/>
          </a:p>
        </p:txBody>
      </p:sp>
      <p:sp>
        <p:nvSpPr>
          <p:cNvPr id="3" name="Content Placeholder 2"/>
          <p:cNvSpPr>
            <a:spLocks noGrp="1"/>
          </p:cNvSpPr>
          <p:nvPr>
            <p:ph idx="1"/>
          </p:nvPr>
        </p:nvSpPr>
        <p:spPr>
          <a:xfrm>
            <a:off x="3574852" y="273050"/>
            <a:ext cx="5111948" cy="5853113"/>
          </a:xfrm>
          <a:prstGeom prst="rect">
            <a:avLst/>
          </a:prstGeom>
        </p:spPr>
        <p:txBody>
          <a:bodyPr vert="horz" lIns="38405" tIns="19202" rIns="38405" bIns="19202"/>
          <a:lstStyle>
            <a:lvl1pPr>
              <a:defRPr sz="1300"/>
            </a:lvl1pPr>
            <a:lvl2pPr>
              <a:defRPr sz="1200"/>
            </a:lvl2pPr>
            <a:lvl3pPr>
              <a:defRPr sz="10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114" cy="4691063"/>
          </a:xfrm>
          <a:prstGeom prst="rect">
            <a:avLst/>
          </a:prstGeom>
        </p:spPr>
        <p:txBody>
          <a:bodyPr vert="horz" lIns="38405" tIns="19202" rIns="38405" bIns="19202"/>
          <a:lstStyle>
            <a:lvl1pPr marL="0" indent="0">
              <a:buNone/>
              <a:defRPr sz="600"/>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smtClean="0"/>
              <a:t>Click to edit Master text styles</a:t>
            </a:r>
          </a:p>
        </p:txBody>
      </p:sp>
    </p:spTree>
    <p:extLst>
      <p:ext uri="{BB962C8B-B14F-4D97-AF65-F5344CB8AC3E}">
        <p14:creationId xmlns:p14="http://schemas.microsoft.com/office/powerpoint/2010/main" val="857322691"/>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0"/>
            <a:ext cx="5486400" cy="566738"/>
          </a:xfrm>
          <a:prstGeom prst="rect">
            <a:avLst/>
          </a:prstGeom>
        </p:spPr>
        <p:txBody>
          <a:bodyPr vert="horz" lIns="38405" tIns="19202" rIns="38405" bIns="19202" anchor="b"/>
          <a:lstStyle>
            <a:lvl1pPr algn="l">
              <a:defRPr sz="800" b="1"/>
            </a:lvl1pPr>
          </a:lstStyle>
          <a:p>
            <a:r>
              <a:rPr lang="en-US" smtClean="0"/>
              <a:t>Click to edit Master title style</a:t>
            </a:r>
            <a:endParaRPr lang="en-US"/>
          </a:p>
        </p:txBody>
      </p:sp>
      <p:sp>
        <p:nvSpPr>
          <p:cNvPr id="3" name="Picture Placeholder 2"/>
          <p:cNvSpPr>
            <a:spLocks noGrp="1"/>
          </p:cNvSpPr>
          <p:nvPr>
            <p:ph type="pic" idx="1"/>
          </p:nvPr>
        </p:nvSpPr>
        <p:spPr>
          <a:xfrm>
            <a:off x="1792486" y="612775"/>
            <a:ext cx="5486400" cy="4114800"/>
          </a:xfrm>
          <a:prstGeom prst="rect">
            <a:avLst/>
          </a:prstGeom>
        </p:spPr>
        <p:txBody>
          <a:bodyPr vert="horz" lIns="38405" tIns="19202" rIns="38405" bIns="19202"/>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endParaRPr lang="en-US" noProof="0" smtClean="0">
              <a:sym typeface="Gill Sans Light" charset="0"/>
            </a:endParaRPr>
          </a:p>
        </p:txBody>
      </p:sp>
      <p:sp>
        <p:nvSpPr>
          <p:cNvPr id="4" name="Text Placeholder 3"/>
          <p:cNvSpPr>
            <a:spLocks noGrp="1"/>
          </p:cNvSpPr>
          <p:nvPr>
            <p:ph type="body" sz="half" idx="2"/>
          </p:nvPr>
        </p:nvSpPr>
        <p:spPr>
          <a:xfrm>
            <a:off x="1792486" y="5367338"/>
            <a:ext cx="5486400" cy="804863"/>
          </a:xfrm>
          <a:prstGeom prst="rect">
            <a:avLst/>
          </a:prstGeom>
        </p:spPr>
        <p:txBody>
          <a:bodyPr vert="horz" lIns="38405" tIns="19202" rIns="38405" bIns="19202"/>
          <a:lstStyle>
            <a:lvl1pPr marL="0" indent="0">
              <a:buNone/>
              <a:defRPr sz="600"/>
            </a:lvl1pPr>
            <a:lvl2pPr marL="192024" indent="0">
              <a:buNone/>
              <a:defRPr sz="500"/>
            </a:lvl2pPr>
            <a:lvl3pPr marL="384048" indent="0">
              <a:buNone/>
              <a:defRPr sz="400"/>
            </a:lvl3pPr>
            <a:lvl4pPr marL="576072" indent="0">
              <a:buNone/>
              <a:defRPr sz="400"/>
            </a:lvl4pPr>
            <a:lvl5pPr marL="768096" indent="0">
              <a:buNone/>
              <a:defRPr sz="400"/>
            </a:lvl5pPr>
            <a:lvl6pPr marL="960120" indent="0">
              <a:buNone/>
              <a:defRPr sz="400"/>
            </a:lvl6pPr>
            <a:lvl7pPr marL="1152144" indent="0">
              <a:buNone/>
              <a:defRPr sz="400"/>
            </a:lvl7pPr>
            <a:lvl8pPr marL="1344168" indent="0">
              <a:buNone/>
              <a:defRPr sz="400"/>
            </a:lvl8pPr>
            <a:lvl9pPr marL="1536192" indent="0">
              <a:buNone/>
              <a:defRPr sz="400"/>
            </a:lvl9pPr>
          </a:lstStyle>
          <a:p>
            <a:pPr lvl="0"/>
            <a:r>
              <a:rPr lang="en-US" smtClean="0"/>
              <a:t>Click to edit Master text styles</a:t>
            </a:r>
          </a:p>
        </p:txBody>
      </p:sp>
    </p:spTree>
    <p:extLst>
      <p:ext uri="{BB962C8B-B14F-4D97-AF65-F5344CB8AC3E}">
        <p14:creationId xmlns:p14="http://schemas.microsoft.com/office/powerpoint/2010/main" val="10919014"/>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5" Type="http://schemas.openxmlformats.org/officeDocument/2006/relationships/image" Target="../media/image1.jpeg"/><Relationship Id="rId16" Type="http://schemas.openxmlformats.org/officeDocument/2006/relationships/image" Target="../media/image2.png"/><Relationship Id="rId17"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theme" Target="../theme/theme3.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ransition xmlns:p14="http://schemas.microsoft.com/office/powerpoint/2010/main"/>
  <p:txStyles>
    <p:titleStyle>
      <a:lvl1pPr algn="ctr" rtl="0" eaLnBrk="0" fontAlgn="base" hangingPunct="0">
        <a:spcBef>
          <a:spcPct val="0"/>
        </a:spcBef>
        <a:spcAft>
          <a:spcPct val="0"/>
        </a:spcAft>
        <a:defRPr sz="4200">
          <a:solidFill>
            <a:schemeClr val="tx1"/>
          </a:solidFill>
          <a:latin typeface="+mj-lt"/>
          <a:ea typeface="+mj-ea"/>
          <a:cs typeface="+mj-cs"/>
          <a:sym typeface="Gill Sans Light" charset="0"/>
        </a:defRPr>
      </a:lvl1pPr>
      <a:lvl2pPr algn="ctr" rtl="0" eaLnBrk="0" fontAlgn="base" hangingPunct="0">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5pPr>
      <a:lvl6pPr marL="192024" algn="ctr" rtl="0" fontAlgn="base">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6pPr>
      <a:lvl7pPr marL="384048" algn="ctr" rtl="0" fontAlgn="base">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7pPr>
      <a:lvl8pPr marL="576072" algn="ctr" rtl="0" fontAlgn="base">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8pPr>
      <a:lvl9pPr marL="768096" algn="ctr" rtl="0" fontAlgn="base">
        <a:spcBef>
          <a:spcPct val="0"/>
        </a:spcBef>
        <a:spcAft>
          <a:spcPct val="0"/>
        </a:spcAft>
        <a:defRPr sz="4200">
          <a:solidFill>
            <a:schemeClr val="tx1"/>
          </a:solidFill>
          <a:latin typeface="Gill Sans Light" charset="0"/>
          <a:ea typeface="ヒラギノ角ゴ ProN W3" charset="0"/>
          <a:cs typeface="ヒラギノ角ゴ ProN W3" charset="0"/>
          <a:sym typeface="Gill Sans Light" charset="0"/>
        </a:defRPr>
      </a:lvl9pPr>
    </p:titleStyle>
    <p:bodyStyle>
      <a:lvl1pPr marL="169863" indent="-169863" algn="l" rtl="0" eaLnBrk="0" fontAlgn="base" hangingPunct="0">
        <a:lnSpc>
          <a:spcPct val="120000"/>
        </a:lnSpc>
        <a:spcBef>
          <a:spcPts val="2225"/>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1pPr>
      <a:lvl2pPr marL="382588" indent="-169863" algn="l" rtl="0" eaLnBrk="0" fontAlgn="base" hangingPunct="0">
        <a:lnSpc>
          <a:spcPct val="120000"/>
        </a:lnSpc>
        <a:spcBef>
          <a:spcPts val="2225"/>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2pPr>
      <a:lvl3pPr marL="596900" indent="-169863" algn="l" rtl="0" eaLnBrk="0" fontAlgn="base" hangingPunct="0">
        <a:lnSpc>
          <a:spcPct val="120000"/>
        </a:lnSpc>
        <a:spcBef>
          <a:spcPts val="2225"/>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3pPr>
      <a:lvl4pPr marL="809625" indent="-169863" algn="l" rtl="0" eaLnBrk="0" fontAlgn="base" hangingPunct="0">
        <a:lnSpc>
          <a:spcPct val="120000"/>
        </a:lnSpc>
        <a:spcBef>
          <a:spcPts val="2225"/>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4pPr>
      <a:lvl5pPr marL="1023938" indent="-169863" algn="l" rtl="0" eaLnBrk="0" fontAlgn="base" hangingPunct="0">
        <a:lnSpc>
          <a:spcPct val="120000"/>
        </a:lnSpc>
        <a:spcBef>
          <a:spcPts val="2225"/>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5pPr>
      <a:lvl6pPr marL="1216152" indent="-170688" algn="l" rtl="0" fontAlgn="base">
        <a:lnSpc>
          <a:spcPct val="120000"/>
        </a:lnSpc>
        <a:spcBef>
          <a:spcPts val="2226"/>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6pPr>
      <a:lvl7pPr marL="1408176" indent="-170688" algn="l" rtl="0" fontAlgn="base">
        <a:lnSpc>
          <a:spcPct val="120000"/>
        </a:lnSpc>
        <a:spcBef>
          <a:spcPts val="2226"/>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7pPr>
      <a:lvl8pPr marL="1600200" indent="-170688" algn="l" rtl="0" fontAlgn="base">
        <a:lnSpc>
          <a:spcPct val="120000"/>
        </a:lnSpc>
        <a:spcBef>
          <a:spcPts val="2226"/>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8pPr>
      <a:lvl9pPr marL="1792224" indent="-170688" algn="l" rtl="0" fontAlgn="base">
        <a:lnSpc>
          <a:spcPct val="120000"/>
        </a:lnSpc>
        <a:spcBef>
          <a:spcPts val="2226"/>
        </a:spcBef>
        <a:spcAft>
          <a:spcPct val="0"/>
        </a:spcAft>
        <a:buClr>
          <a:srgbClr val="414141"/>
        </a:buClr>
        <a:buSzPct val="81000"/>
        <a:buFont typeface="Gill Sans Light" charset="0"/>
        <a:buChar char="•"/>
        <a:defRPr sz="2700">
          <a:solidFill>
            <a:schemeClr val="tx1"/>
          </a:solidFill>
          <a:latin typeface="+mn-lt"/>
          <a:ea typeface="+mn-ea"/>
          <a:cs typeface="+mn-cs"/>
          <a:sym typeface="Gill Sans Light" charset="0"/>
        </a:defRPr>
      </a:lvl9pPr>
    </p:bodyStyle>
    <p:otherStyle>
      <a:defPPr>
        <a:defRPr lang="en-US"/>
      </a:defPPr>
      <a:lvl1pPr marL="0" algn="l" defTabSz="192024" rtl="0" eaLnBrk="1" latinLnBrk="0" hangingPunct="1">
        <a:defRPr sz="800" kern="1200">
          <a:solidFill>
            <a:schemeClr val="tx1"/>
          </a:solidFill>
          <a:latin typeface="+mn-lt"/>
          <a:ea typeface="+mn-ea"/>
          <a:cs typeface="+mn-cs"/>
        </a:defRPr>
      </a:lvl1pPr>
      <a:lvl2pPr marL="192024" algn="l" defTabSz="192024" rtl="0" eaLnBrk="1" latinLnBrk="0" hangingPunct="1">
        <a:defRPr sz="800" kern="1200">
          <a:solidFill>
            <a:schemeClr val="tx1"/>
          </a:solidFill>
          <a:latin typeface="+mn-lt"/>
          <a:ea typeface="+mn-ea"/>
          <a:cs typeface="+mn-cs"/>
        </a:defRPr>
      </a:lvl2pPr>
      <a:lvl3pPr marL="384048" algn="l" defTabSz="192024" rtl="0" eaLnBrk="1" latinLnBrk="0" hangingPunct="1">
        <a:defRPr sz="800" kern="1200">
          <a:solidFill>
            <a:schemeClr val="tx1"/>
          </a:solidFill>
          <a:latin typeface="+mn-lt"/>
          <a:ea typeface="+mn-ea"/>
          <a:cs typeface="+mn-cs"/>
        </a:defRPr>
      </a:lvl3pPr>
      <a:lvl4pPr marL="576072" algn="l" defTabSz="192024" rtl="0" eaLnBrk="1" latinLnBrk="0" hangingPunct="1">
        <a:defRPr sz="800" kern="1200">
          <a:solidFill>
            <a:schemeClr val="tx1"/>
          </a:solidFill>
          <a:latin typeface="+mn-lt"/>
          <a:ea typeface="+mn-ea"/>
          <a:cs typeface="+mn-cs"/>
        </a:defRPr>
      </a:lvl4pPr>
      <a:lvl5pPr marL="768096" algn="l" defTabSz="192024" rtl="0" eaLnBrk="1" latinLnBrk="0" hangingPunct="1">
        <a:defRPr sz="800" kern="1200">
          <a:solidFill>
            <a:schemeClr val="tx1"/>
          </a:solidFill>
          <a:latin typeface="+mn-lt"/>
          <a:ea typeface="+mn-ea"/>
          <a:cs typeface="+mn-cs"/>
        </a:defRPr>
      </a:lvl5pPr>
      <a:lvl6pPr marL="960120" algn="l" defTabSz="192024" rtl="0" eaLnBrk="1" latinLnBrk="0" hangingPunct="1">
        <a:defRPr sz="800" kern="1200">
          <a:solidFill>
            <a:schemeClr val="tx1"/>
          </a:solidFill>
          <a:latin typeface="+mn-lt"/>
          <a:ea typeface="+mn-ea"/>
          <a:cs typeface="+mn-cs"/>
        </a:defRPr>
      </a:lvl6pPr>
      <a:lvl7pPr marL="1152144" algn="l" defTabSz="192024" rtl="0" eaLnBrk="1" latinLnBrk="0" hangingPunct="1">
        <a:defRPr sz="800" kern="1200">
          <a:solidFill>
            <a:schemeClr val="tx1"/>
          </a:solidFill>
          <a:latin typeface="+mn-lt"/>
          <a:ea typeface="+mn-ea"/>
          <a:cs typeface="+mn-cs"/>
        </a:defRPr>
      </a:lvl7pPr>
      <a:lvl8pPr marL="1344168" algn="l" defTabSz="192024" rtl="0" eaLnBrk="1" latinLnBrk="0" hangingPunct="1">
        <a:defRPr sz="800" kern="1200">
          <a:solidFill>
            <a:schemeClr val="tx1"/>
          </a:solidFill>
          <a:latin typeface="+mn-lt"/>
          <a:ea typeface="+mn-ea"/>
          <a:cs typeface="+mn-cs"/>
        </a:defRPr>
      </a:lvl8pPr>
      <a:lvl9pPr marL="1536192" algn="l" defTabSz="192024" rtl="0" eaLnBrk="1" latinLnBrk="0" hangingPunct="1">
        <a:defRPr sz="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6">
            <a:extLst>
              <a:ext uri="{28A0092B-C50C-407E-A947-70E740481C1C}">
                <a14:useLocalDpi xmlns:a14="http://schemas.microsoft.com/office/drawing/2010/main" val="0"/>
              </a:ext>
            </a:extLst>
          </a:blip>
          <a:srcRect l="2837" r="20486"/>
          <a:stretch>
            <a:fillRect/>
          </a:stretch>
        </p:blipFill>
        <p:spPr bwMode="auto">
          <a:xfrm>
            <a:off x="0" y="-33338"/>
            <a:ext cx="91440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Rectangle 2"/>
          <p:cNvSpPr>
            <a:spLocks noGrp="1" noChangeArrowheads="1"/>
          </p:cNvSpPr>
          <p:nvPr>
            <p:ph type="title"/>
          </p:nvPr>
        </p:nvSpPr>
        <p:spPr bwMode="auto">
          <a:xfrm>
            <a:off x="1981200" y="17463"/>
            <a:ext cx="7096125" cy="869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6670" tIns="26670" rIns="26670" bIns="26670" numCol="1" anchor="ctr" anchorCtr="0" compatLnSpc="1">
            <a:prstTxWarp prst="textNoShape">
              <a:avLst/>
            </a:prstTxWarp>
          </a:bodyPr>
          <a:lstStyle/>
          <a:p>
            <a:pPr lvl="0"/>
            <a:r>
              <a:rPr lang="en-US">
                <a:sym typeface="Gill Sans Light" charset="0"/>
              </a:rPr>
              <a:t>Click to edit Master title style</a:t>
            </a:r>
          </a:p>
        </p:txBody>
      </p:sp>
      <p:pic>
        <p:nvPicPr>
          <p:cNvPr id="2052"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250" y="209550"/>
            <a:ext cx="117157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45" r:id="rId12"/>
    <p:sldLayoutId id="2147483846" r:id="rId13"/>
  </p:sldLayoutIdLst>
  <p:transition xmlns:p14="http://schemas.microsoft.com/office/powerpoint/2010/main"/>
  <p:txStyles>
    <p:titleStyle>
      <a:lvl1pPr algn="ctr" rtl="0" eaLnBrk="0" fontAlgn="base" hangingPunct="0">
        <a:spcBef>
          <a:spcPct val="0"/>
        </a:spcBef>
        <a:spcAft>
          <a:spcPct val="0"/>
        </a:spcAft>
        <a:defRPr sz="3400">
          <a:solidFill>
            <a:srgbClr val="202020"/>
          </a:solidFill>
          <a:latin typeface="+mj-lt"/>
          <a:ea typeface="+mj-ea"/>
          <a:cs typeface="+mj-cs"/>
          <a:sym typeface="Gill Sans Light" charset="0"/>
        </a:defRPr>
      </a:lvl1pPr>
      <a:lvl2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5pPr>
      <a:lvl6pPr marL="192024"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6pPr>
      <a:lvl7pPr marL="384048"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7pPr>
      <a:lvl8pPr marL="576072"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8pPr>
      <a:lvl9pPr marL="768096"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9pPr>
    </p:titleStyle>
    <p:bodyStyle>
      <a:lvl1pPr marL="169863" indent="-169863" algn="l" rtl="0" eaLnBrk="0" fontAlgn="base" hangingPunct="0">
        <a:spcBef>
          <a:spcPts val="2225"/>
        </a:spcBef>
        <a:spcAft>
          <a:spcPct val="0"/>
        </a:spcAft>
        <a:buClr>
          <a:srgbClr val="414141"/>
        </a:buClr>
        <a:buSzPct val="81000"/>
        <a:buFont typeface="Gill Sans Light" charset="0"/>
        <a:buChar char="•"/>
        <a:defRPr sz="2200">
          <a:solidFill>
            <a:schemeClr val="tx1"/>
          </a:solidFill>
          <a:latin typeface="+mn-lt"/>
          <a:ea typeface="+mn-ea"/>
          <a:cs typeface="+mn-cs"/>
          <a:sym typeface="Gill Sans Light" charset="0"/>
        </a:defRPr>
      </a:lvl1pPr>
      <a:lvl2pPr marL="382588" indent="-169863" algn="l" rtl="0" eaLnBrk="0" fontAlgn="base" hangingPunct="0">
        <a:spcBef>
          <a:spcPts val="2225"/>
        </a:spcBef>
        <a:spcAft>
          <a:spcPct val="0"/>
        </a:spcAft>
        <a:buClr>
          <a:srgbClr val="414141"/>
        </a:buClr>
        <a:buSzPct val="81000"/>
        <a:buFont typeface="Gill Sans Light" charset="0"/>
        <a:buChar char="•"/>
        <a:defRPr sz="2200">
          <a:solidFill>
            <a:schemeClr val="tx1"/>
          </a:solidFill>
          <a:latin typeface="+mn-lt"/>
          <a:ea typeface="+mn-ea"/>
          <a:cs typeface="+mn-cs"/>
          <a:sym typeface="Gill Sans Light" charset="0"/>
        </a:defRPr>
      </a:lvl2pPr>
      <a:lvl3pPr marL="596900" indent="-169863" algn="l" rtl="0" eaLnBrk="0" fontAlgn="base" hangingPunct="0">
        <a:spcBef>
          <a:spcPts val="2225"/>
        </a:spcBef>
        <a:spcAft>
          <a:spcPct val="0"/>
        </a:spcAft>
        <a:buClr>
          <a:srgbClr val="414141"/>
        </a:buClr>
        <a:buSzPct val="81000"/>
        <a:buFont typeface="Gill Sans Light" charset="0"/>
        <a:buChar char="•"/>
        <a:defRPr sz="2200">
          <a:solidFill>
            <a:schemeClr val="tx1"/>
          </a:solidFill>
          <a:latin typeface="+mn-lt"/>
          <a:ea typeface="+mn-ea"/>
          <a:cs typeface="+mn-cs"/>
          <a:sym typeface="Gill Sans Light" charset="0"/>
        </a:defRPr>
      </a:lvl3pPr>
      <a:lvl4pPr marL="809625" indent="-169863" algn="l" rtl="0" eaLnBrk="0" fontAlgn="base" hangingPunct="0">
        <a:spcBef>
          <a:spcPts val="2225"/>
        </a:spcBef>
        <a:spcAft>
          <a:spcPct val="0"/>
        </a:spcAft>
        <a:buClr>
          <a:srgbClr val="414141"/>
        </a:buClr>
        <a:buSzPct val="81000"/>
        <a:buFont typeface="Gill Sans Light" charset="0"/>
        <a:buChar char="•"/>
        <a:defRPr sz="2200">
          <a:solidFill>
            <a:schemeClr val="tx1"/>
          </a:solidFill>
          <a:latin typeface="+mn-lt"/>
          <a:ea typeface="+mn-ea"/>
          <a:cs typeface="+mn-cs"/>
          <a:sym typeface="Gill Sans Light" charset="0"/>
        </a:defRPr>
      </a:lvl4pPr>
      <a:lvl5pPr marL="1023938" indent="-169863" algn="l" rtl="0" eaLnBrk="0" fontAlgn="base" hangingPunct="0">
        <a:spcBef>
          <a:spcPts val="2225"/>
        </a:spcBef>
        <a:spcAft>
          <a:spcPct val="0"/>
        </a:spcAft>
        <a:buClr>
          <a:srgbClr val="414141"/>
        </a:buClr>
        <a:buSzPct val="81000"/>
        <a:buFont typeface="Gill Sans Light" charset="0"/>
        <a:buChar char="•"/>
        <a:defRPr sz="2200">
          <a:solidFill>
            <a:schemeClr val="tx1"/>
          </a:solidFill>
          <a:latin typeface="+mn-lt"/>
          <a:ea typeface="+mn-ea"/>
          <a:cs typeface="+mn-cs"/>
          <a:sym typeface="Gill Sans Light" charset="0"/>
        </a:defRPr>
      </a:lvl5pPr>
      <a:lvl6pPr marL="1216152" indent="-170688" algn="l" rtl="0" fontAlgn="base">
        <a:spcBef>
          <a:spcPts val="2226"/>
        </a:spcBef>
        <a:spcAft>
          <a:spcPct val="0"/>
        </a:spcAft>
        <a:buClr>
          <a:srgbClr val="414141"/>
        </a:buClr>
        <a:buSzPct val="81000"/>
        <a:buFont typeface="Gill Sans Light" charset="0"/>
        <a:buChar char="•"/>
        <a:defRPr sz="2200">
          <a:solidFill>
            <a:schemeClr val="tx1"/>
          </a:solidFill>
          <a:latin typeface="+mn-lt"/>
          <a:ea typeface="+mn-ea"/>
          <a:cs typeface="+mn-cs"/>
          <a:sym typeface="Gill Sans Light" charset="0"/>
        </a:defRPr>
      </a:lvl6pPr>
      <a:lvl7pPr marL="1408176" indent="-170688" algn="l" rtl="0" fontAlgn="base">
        <a:spcBef>
          <a:spcPts val="2226"/>
        </a:spcBef>
        <a:spcAft>
          <a:spcPct val="0"/>
        </a:spcAft>
        <a:buClr>
          <a:srgbClr val="414141"/>
        </a:buClr>
        <a:buSzPct val="81000"/>
        <a:buFont typeface="Gill Sans Light" charset="0"/>
        <a:buChar char="•"/>
        <a:defRPr sz="2200">
          <a:solidFill>
            <a:schemeClr val="tx1"/>
          </a:solidFill>
          <a:latin typeface="+mn-lt"/>
          <a:ea typeface="+mn-ea"/>
          <a:cs typeface="+mn-cs"/>
          <a:sym typeface="Gill Sans Light" charset="0"/>
        </a:defRPr>
      </a:lvl7pPr>
      <a:lvl8pPr marL="1600200" indent="-170688" algn="l" rtl="0" fontAlgn="base">
        <a:spcBef>
          <a:spcPts val="2226"/>
        </a:spcBef>
        <a:spcAft>
          <a:spcPct val="0"/>
        </a:spcAft>
        <a:buClr>
          <a:srgbClr val="414141"/>
        </a:buClr>
        <a:buSzPct val="81000"/>
        <a:buFont typeface="Gill Sans Light" charset="0"/>
        <a:buChar char="•"/>
        <a:defRPr sz="2200">
          <a:solidFill>
            <a:schemeClr val="tx1"/>
          </a:solidFill>
          <a:latin typeface="+mn-lt"/>
          <a:ea typeface="+mn-ea"/>
          <a:cs typeface="+mn-cs"/>
          <a:sym typeface="Gill Sans Light" charset="0"/>
        </a:defRPr>
      </a:lvl8pPr>
      <a:lvl9pPr marL="1792224" indent="-170688" algn="l" rtl="0" fontAlgn="base">
        <a:spcBef>
          <a:spcPts val="2226"/>
        </a:spcBef>
        <a:spcAft>
          <a:spcPct val="0"/>
        </a:spcAft>
        <a:buClr>
          <a:srgbClr val="414141"/>
        </a:buClr>
        <a:buSzPct val="81000"/>
        <a:buFont typeface="Gill Sans Light" charset="0"/>
        <a:buChar char="•"/>
        <a:defRPr sz="2200">
          <a:solidFill>
            <a:schemeClr val="tx1"/>
          </a:solidFill>
          <a:latin typeface="+mn-lt"/>
          <a:ea typeface="+mn-ea"/>
          <a:cs typeface="+mn-cs"/>
          <a:sym typeface="Gill Sans Light" charset="0"/>
        </a:defRPr>
      </a:lvl9pPr>
    </p:bodyStyle>
    <p:otherStyle>
      <a:defPPr>
        <a:defRPr lang="en-US"/>
      </a:defPPr>
      <a:lvl1pPr marL="0" algn="l" defTabSz="192024" rtl="0" eaLnBrk="1" latinLnBrk="0" hangingPunct="1">
        <a:defRPr sz="800" kern="1200">
          <a:solidFill>
            <a:schemeClr val="tx1"/>
          </a:solidFill>
          <a:latin typeface="+mn-lt"/>
          <a:ea typeface="+mn-ea"/>
          <a:cs typeface="+mn-cs"/>
        </a:defRPr>
      </a:lvl1pPr>
      <a:lvl2pPr marL="192024" algn="l" defTabSz="192024" rtl="0" eaLnBrk="1" latinLnBrk="0" hangingPunct="1">
        <a:defRPr sz="800" kern="1200">
          <a:solidFill>
            <a:schemeClr val="tx1"/>
          </a:solidFill>
          <a:latin typeface="+mn-lt"/>
          <a:ea typeface="+mn-ea"/>
          <a:cs typeface="+mn-cs"/>
        </a:defRPr>
      </a:lvl2pPr>
      <a:lvl3pPr marL="384048" algn="l" defTabSz="192024" rtl="0" eaLnBrk="1" latinLnBrk="0" hangingPunct="1">
        <a:defRPr sz="800" kern="1200">
          <a:solidFill>
            <a:schemeClr val="tx1"/>
          </a:solidFill>
          <a:latin typeface="+mn-lt"/>
          <a:ea typeface="+mn-ea"/>
          <a:cs typeface="+mn-cs"/>
        </a:defRPr>
      </a:lvl3pPr>
      <a:lvl4pPr marL="576072" algn="l" defTabSz="192024" rtl="0" eaLnBrk="1" latinLnBrk="0" hangingPunct="1">
        <a:defRPr sz="800" kern="1200">
          <a:solidFill>
            <a:schemeClr val="tx1"/>
          </a:solidFill>
          <a:latin typeface="+mn-lt"/>
          <a:ea typeface="+mn-ea"/>
          <a:cs typeface="+mn-cs"/>
        </a:defRPr>
      </a:lvl4pPr>
      <a:lvl5pPr marL="768096" algn="l" defTabSz="192024" rtl="0" eaLnBrk="1" latinLnBrk="0" hangingPunct="1">
        <a:defRPr sz="800" kern="1200">
          <a:solidFill>
            <a:schemeClr val="tx1"/>
          </a:solidFill>
          <a:latin typeface="+mn-lt"/>
          <a:ea typeface="+mn-ea"/>
          <a:cs typeface="+mn-cs"/>
        </a:defRPr>
      </a:lvl5pPr>
      <a:lvl6pPr marL="960120" algn="l" defTabSz="192024" rtl="0" eaLnBrk="1" latinLnBrk="0" hangingPunct="1">
        <a:defRPr sz="800" kern="1200">
          <a:solidFill>
            <a:schemeClr val="tx1"/>
          </a:solidFill>
          <a:latin typeface="+mn-lt"/>
          <a:ea typeface="+mn-ea"/>
          <a:cs typeface="+mn-cs"/>
        </a:defRPr>
      </a:lvl6pPr>
      <a:lvl7pPr marL="1152144" algn="l" defTabSz="192024" rtl="0" eaLnBrk="1" latinLnBrk="0" hangingPunct="1">
        <a:defRPr sz="800" kern="1200">
          <a:solidFill>
            <a:schemeClr val="tx1"/>
          </a:solidFill>
          <a:latin typeface="+mn-lt"/>
          <a:ea typeface="+mn-ea"/>
          <a:cs typeface="+mn-cs"/>
        </a:defRPr>
      </a:lvl7pPr>
      <a:lvl8pPr marL="1344168" algn="l" defTabSz="192024" rtl="0" eaLnBrk="1" latinLnBrk="0" hangingPunct="1">
        <a:defRPr sz="800" kern="1200">
          <a:solidFill>
            <a:schemeClr val="tx1"/>
          </a:solidFill>
          <a:latin typeface="+mn-lt"/>
          <a:ea typeface="+mn-ea"/>
          <a:cs typeface="+mn-cs"/>
        </a:defRPr>
      </a:lvl8pPr>
      <a:lvl9pPr marL="1536192" algn="l" defTabSz="192024" rtl="0" eaLnBrk="1" latinLnBrk="0" hangingPunct="1">
        <a:defRPr sz="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14">
            <a:extLst>
              <a:ext uri="{28A0092B-C50C-407E-A947-70E740481C1C}">
                <a14:useLocalDpi xmlns:a14="http://schemas.microsoft.com/office/drawing/2010/main" val="0"/>
              </a:ext>
            </a:extLst>
          </a:blip>
          <a:srcRect l="2835" r="20488"/>
          <a:stretch>
            <a:fillRect/>
          </a:stretch>
        </p:blipFill>
        <p:spPr bwMode="auto">
          <a:xfrm>
            <a:off x="0" y="-33338"/>
            <a:ext cx="91440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Rectangle 2"/>
          <p:cNvSpPr>
            <a:spLocks noGrp="1" noChangeArrowheads="1"/>
          </p:cNvSpPr>
          <p:nvPr>
            <p:ph type="title"/>
          </p:nvPr>
        </p:nvSpPr>
        <p:spPr bwMode="auto">
          <a:xfrm>
            <a:off x="2400300" y="387350"/>
            <a:ext cx="6677025" cy="65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6670" tIns="26670" rIns="26670" bIns="26670" numCol="1" anchor="t" anchorCtr="0" compatLnSpc="1">
            <a:prstTxWarp prst="textNoShape">
              <a:avLst/>
            </a:prstTxWarp>
          </a:bodyPr>
          <a:lstStyle/>
          <a:p>
            <a:pPr lvl="0"/>
            <a:r>
              <a:rPr lang="en-US">
                <a:sym typeface="Gill Sans Light" charset="0"/>
              </a:rPr>
              <a:t>Click to edit Master title style</a:t>
            </a:r>
          </a:p>
        </p:txBody>
      </p:sp>
      <p:sp>
        <p:nvSpPr>
          <p:cNvPr id="5123" name="Rectangle 3"/>
          <p:cNvSpPr>
            <a:spLocks noGrp="1" noChangeArrowheads="1"/>
          </p:cNvSpPr>
          <p:nvPr>
            <p:ph type="body" idx="1"/>
          </p:nvPr>
        </p:nvSpPr>
        <p:spPr bwMode="auto">
          <a:xfrm>
            <a:off x="300038" y="1492250"/>
            <a:ext cx="3257550" cy="4959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26670" tIns="26670" rIns="26670" bIns="26670" numCol="1" anchor="ctr"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pic>
        <p:nvPicPr>
          <p:cNvPr id="5125"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250" y="209550"/>
            <a:ext cx="1171575"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ransition xmlns:p14="http://schemas.microsoft.com/office/powerpoint/2010/main"/>
  <p:txStyles>
    <p:titleStyle>
      <a:lvl1pPr algn="ctr" rtl="0" eaLnBrk="0" fontAlgn="base" hangingPunct="0">
        <a:spcBef>
          <a:spcPct val="0"/>
        </a:spcBef>
        <a:spcAft>
          <a:spcPct val="0"/>
        </a:spcAft>
        <a:defRPr sz="3400">
          <a:solidFill>
            <a:srgbClr val="202020"/>
          </a:solidFill>
          <a:latin typeface="+mj-lt"/>
          <a:ea typeface="+mj-ea"/>
          <a:cs typeface="+mj-cs"/>
          <a:sym typeface="Gill Sans Light" charset="0"/>
        </a:defRPr>
      </a:lvl1pPr>
      <a:lvl2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5pPr>
      <a:lvl6pPr marL="192024"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6pPr>
      <a:lvl7pPr marL="384048"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7pPr>
      <a:lvl8pPr marL="576072"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8pPr>
      <a:lvl9pPr marL="768096"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9pPr>
    </p:titleStyle>
    <p:bodyStyle>
      <a:lvl1pPr marL="169863" indent="-169863" algn="l" rtl="0" eaLnBrk="0" fontAlgn="base" hangingPunct="0">
        <a:spcBef>
          <a:spcPts val="2225"/>
        </a:spcBef>
        <a:spcAft>
          <a:spcPct val="0"/>
        </a:spcAft>
        <a:buClr>
          <a:srgbClr val="414141"/>
        </a:buClr>
        <a:buSzPct val="81000"/>
        <a:buFont typeface="Gill Sans Light" charset="0"/>
        <a:buChar char="•"/>
        <a:defRPr sz="1600">
          <a:solidFill>
            <a:schemeClr val="tx1"/>
          </a:solidFill>
          <a:latin typeface="+mn-lt"/>
          <a:ea typeface="+mn-ea"/>
          <a:cs typeface="+mn-cs"/>
          <a:sym typeface="Gill Sans Light" charset="0"/>
        </a:defRPr>
      </a:lvl1pPr>
      <a:lvl2pPr marL="357188" indent="-169863" algn="l" rtl="0" eaLnBrk="0" fontAlgn="base" hangingPunct="0">
        <a:spcBef>
          <a:spcPts val="2225"/>
        </a:spcBef>
        <a:spcAft>
          <a:spcPct val="0"/>
        </a:spcAft>
        <a:buClr>
          <a:srgbClr val="414141"/>
        </a:buClr>
        <a:buSzPct val="81000"/>
        <a:buFont typeface="Gill Sans Light" charset="0"/>
        <a:buChar char="•"/>
        <a:defRPr sz="1600">
          <a:solidFill>
            <a:schemeClr val="tx1"/>
          </a:solidFill>
          <a:latin typeface="+mn-lt"/>
          <a:ea typeface="+mn-ea"/>
          <a:cs typeface="+mn-cs"/>
          <a:sym typeface="Gill Sans Light" charset="0"/>
        </a:defRPr>
      </a:lvl2pPr>
      <a:lvl3pPr marL="569913" indent="-169863" algn="l" rtl="0" eaLnBrk="0" fontAlgn="base" hangingPunct="0">
        <a:spcBef>
          <a:spcPts val="2225"/>
        </a:spcBef>
        <a:spcAft>
          <a:spcPct val="0"/>
        </a:spcAft>
        <a:buClr>
          <a:srgbClr val="414141"/>
        </a:buClr>
        <a:buSzPct val="81000"/>
        <a:buFont typeface="Gill Sans Light" charset="0"/>
        <a:buChar char="•"/>
        <a:defRPr sz="1600">
          <a:solidFill>
            <a:schemeClr val="tx1"/>
          </a:solidFill>
          <a:latin typeface="+mn-lt"/>
          <a:ea typeface="+mn-ea"/>
          <a:cs typeface="+mn-cs"/>
          <a:sym typeface="Gill Sans Light" charset="0"/>
        </a:defRPr>
      </a:lvl3pPr>
      <a:lvl4pPr marL="782638" indent="-169863" algn="l" rtl="0" eaLnBrk="0" fontAlgn="base" hangingPunct="0">
        <a:spcBef>
          <a:spcPts val="2225"/>
        </a:spcBef>
        <a:spcAft>
          <a:spcPct val="0"/>
        </a:spcAft>
        <a:buClr>
          <a:srgbClr val="414141"/>
        </a:buClr>
        <a:buSzPct val="81000"/>
        <a:buFont typeface="Gill Sans Light" charset="0"/>
        <a:buChar char="•"/>
        <a:defRPr sz="1600">
          <a:solidFill>
            <a:schemeClr val="tx1"/>
          </a:solidFill>
          <a:latin typeface="+mn-lt"/>
          <a:ea typeface="+mn-ea"/>
          <a:cs typeface="+mn-cs"/>
          <a:sym typeface="Gill Sans Light" charset="0"/>
        </a:defRPr>
      </a:lvl4pPr>
      <a:lvl5pPr marL="996950" indent="-169863" algn="l" rtl="0" eaLnBrk="0" fontAlgn="base" hangingPunct="0">
        <a:spcBef>
          <a:spcPts val="2225"/>
        </a:spcBef>
        <a:spcAft>
          <a:spcPct val="0"/>
        </a:spcAft>
        <a:buClr>
          <a:srgbClr val="414141"/>
        </a:buClr>
        <a:buSzPct val="81000"/>
        <a:buFont typeface="Gill Sans Light" charset="0"/>
        <a:buChar char="•"/>
        <a:defRPr sz="1600">
          <a:solidFill>
            <a:schemeClr val="tx1"/>
          </a:solidFill>
          <a:latin typeface="+mn-lt"/>
          <a:ea typeface="+mn-ea"/>
          <a:cs typeface="+mn-cs"/>
          <a:sym typeface="Gill Sans Light" charset="0"/>
        </a:defRPr>
      </a:lvl5pPr>
      <a:lvl6pPr marL="1189482" indent="-170688" algn="l" rtl="0" fontAlgn="base">
        <a:spcBef>
          <a:spcPts val="2226"/>
        </a:spcBef>
        <a:spcAft>
          <a:spcPct val="0"/>
        </a:spcAft>
        <a:buClr>
          <a:srgbClr val="414141"/>
        </a:buClr>
        <a:buSzPct val="81000"/>
        <a:buFont typeface="Gill Sans Light" charset="0"/>
        <a:buChar char="•"/>
        <a:defRPr sz="1600">
          <a:solidFill>
            <a:schemeClr val="tx1"/>
          </a:solidFill>
          <a:latin typeface="+mn-lt"/>
          <a:ea typeface="+mn-ea"/>
          <a:cs typeface="+mn-cs"/>
          <a:sym typeface="Gill Sans Light" charset="0"/>
        </a:defRPr>
      </a:lvl6pPr>
      <a:lvl7pPr marL="1381506" indent="-170688" algn="l" rtl="0" fontAlgn="base">
        <a:spcBef>
          <a:spcPts val="2226"/>
        </a:spcBef>
        <a:spcAft>
          <a:spcPct val="0"/>
        </a:spcAft>
        <a:buClr>
          <a:srgbClr val="414141"/>
        </a:buClr>
        <a:buSzPct val="81000"/>
        <a:buFont typeface="Gill Sans Light" charset="0"/>
        <a:buChar char="•"/>
        <a:defRPr sz="1600">
          <a:solidFill>
            <a:schemeClr val="tx1"/>
          </a:solidFill>
          <a:latin typeface="+mn-lt"/>
          <a:ea typeface="+mn-ea"/>
          <a:cs typeface="+mn-cs"/>
          <a:sym typeface="Gill Sans Light" charset="0"/>
        </a:defRPr>
      </a:lvl7pPr>
      <a:lvl8pPr marL="1573530" indent="-170688" algn="l" rtl="0" fontAlgn="base">
        <a:spcBef>
          <a:spcPts val="2226"/>
        </a:spcBef>
        <a:spcAft>
          <a:spcPct val="0"/>
        </a:spcAft>
        <a:buClr>
          <a:srgbClr val="414141"/>
        </a:buClr>
        <a:buSzPct val="81000"/>
        <a:buFont typeface="Gill Sans Light" charset="0"/>
        <a:buChar char="•"/>
        <a:defRPr sz="1600">
          <a:solidFill>
            <a:schemeClr val="tx1"/>
          </a:solidFill>
          <a:latin typeface="+mn-lt"/>
          <a:ea typeface="+mn-ea"/>
          <a:cs typeface="+mn-cs"/>
          <a:sym typeface="Gill Sans Light" charset="0"/>
        </a:defRPr>
      </a:lvl8pPr>
      <a:lvl9pPr marL="1765554" indent="-170688" algn="l" rtl="0" fontAlgn="base">
        <a:spcBef>
          <a:spcPts val="2226"/>
        </a:spcBef>
        <a:spcAft>
          <a:spcPct val="0"/>
        </a:spcAft>
        <a:buClr>
          <a:srgbClr val="414141"/>
        </a:buClr>
        <a:buSzPct val="81000"/>
        <a:buFont typeface="Gill Sans Light" charset="0"/>
        <a:buChar char="•"/>
        <a:defRPr sz="1600">
          <a:solidFill>
            <a:schemeClr val="tx1"/>
          </a:solidFill>
          <a:latin typeface="+mn-lt"/>
          <a:ea typeface="+mn-ea"/>
          <a:cs typeface="+mn-cs"/>
          <a:sym typeface="Gill Sans Light" charset="0"/>
        </a:defRPr>
      </a:lvl9pPr>
    </p:bodyStyle>
    <p:otherStyle>
      <a:defPPr>
        <a:defRPr lang="en-US"/>
      </a:defPPr>
      <a:lvl1pPr marL="0" algn="l" defTabSz="192024" rtl="0" eaLnBrk="1" latinLnBrk="0" hangingPunct="1">
        <a:defRPr sz="800" kern="1200">
          <a:solidFill>
            <a:schemeClr val="tx1"/>
          </a:solidFill>
          <a:latin typeface="+mn-lt"/>
          <a:ea typeface="+mn-ea"/>
          <a:cs typeface="+mn-cs"/>
        </a:defRPr>
      </a:lvl1pPr>
      <a:lvl2pPr marL="192024" algn="l" defTabSz="192024" rtl="0" eaLnBrk="1" latinLnBrk="0" hangingPunct="1">
        <a:defRPr sz="800" kern="1200">
          <a:solidFill>
            <a:schemeClr val="tx1"/>
          </a:solidFill>
          <a:latin typeface="+mn-lt"/>
          <a:ea typeface="+mn-ea"/>
          <a:cs typeface="+mn-cs"/>
        </a:defRPr>
      </a:lvl2pPr>
      <a:lvl3pPr marL="384048" algn="l" defTabSz="192024" rtl="0" eaLnBrk="1" latinLnBrk="0" hangingPunct="1">
        <a:defRPr sz="800" kern="1200">
          <a:solidFill>
            <a:schemeClr val="tx1"/>
          </a:solidFill>
          <a:latin typeface="+mn-lt"/>
          <a:ea typeface="+mn-ea"/>
          <a:cs typeface="+mn-cs"/>
        </a:defRPr>
      </a:lvl3pPr>
      <a:lvl4pPr marL="576072" algn="l" defTabSz="192024" rtl="0" eaLnBrk="1" latinLnBrk="0" hangingPunct="1">
        <a:defRPr sz="800" kern="1200">
          <a:solidFill>
            <a:schemeClr val="tx1"/>
          </a:solidFill>
          <a:latin typeface="+mn-lt"/>
          <a:ea typeface="+mn-ea"/>
          <a:cs typeface="+mn-cs"/>
        </a:defRPr>
      </a:lvl4pPr>
      <a:lvl5pPr marL="768096" algn="l" defTabSz="192024" rtl="0" eaLnBrk="1" latinLnBrk="0" hangingPunct="1">
        <a:defRPr sz="800" kern="1200">
          <a:solidFill>
            <a:schemeClr val="tx1"/>
          </a:solidFill>
          <a:latin typeface="+mn-lt"/>
          <a:ea typeface="+mn-ea"/>
          <a:cs typeface="+mn-cs"/>
        </a:defRPr>
      </a:lvl5pPr>
      <a:lvl6pPr marL="960120" algn="l" defTabSz="192024" rtl="0" eaLnBrk="1" latinLnBrk="0" hangingPunct="1">
        <a:defRPr sz="800" kern="1200">
          <a:solidFill>
            <a:schemeClr val="tx1"/>
          </a:solidFill>
          <a:latin typeface="+mn-lt"/>
          <a:ea typeface="+mn-ea"/>
          <a:cs typeface="+mn-cs"/>
        </a:defRPr>
      </a:lvl6pPr>
      <a:lvl7pPr marL="1152144" algn="l" defTabSz="192024" rtl="0" eaLnBrk="1" latinLnBrk="0" hangingPunct="1">
        <a:defRPr sz="800" kern="1200">
          <a:solidFill>
            <a:schemeClr val="tx1"/>
          </a:solidFill>
          <a:latin typeface="+mn-lt"/>
          <a:ea typeface="+mn-ea"/>
          <a:cs typeface="+mn-cs"/>
        </a:defRPr>
      </a:lvl7pPr>
      <a:lvl8pPr marL="1344168" algn="l" defTabSz="192024" rtl="0" eaLnBrk="1" latinLnBrk="0" hangingPunct="1">
        <a:defRPr sz="800" kern="1200">
          <a:solidFill>
            <a:schemeClr val="tx1"/>
          </a:solidFill>
          <a:latin typeface="+mn-lt"/>
          <a:ea typeface="+mn-ea"/>
          <a:cs typeface="+mn-cs"/>
        </a:defRPr>
      </a:lvl8pPr>
      <a:lvl9pPr marL="1536192" algn="l" defTabSz="192024" rtl="0" eaLnBrk="1" latinLnBrk="0" hangingPunct="1">
        <a:defRPr sz="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hyperlink" Target="http://twitter.com/UNAVCO" TargetMode="External"/><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13.xml"/><Relationship Id="rId2" Type="http://schemas.openxmlformats.org/officeDocument/2006/relationships/hyperlink" Target="http://www.facebook.com/unavco?ref=profil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g"/><Relationship Id="rId1" Type="http://schemas.openxmlformats.org/officeDocument/2006/relationships/slideLayout" Target="../slideLayouts/slideLayout13.xml"/><Relationship Id="rId2"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hyperlink" Target="http://www.unavco.org/edu_outreach/data.html" TargetMode="External"/><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jpeg"/><Relationship Id="rId5" Type="http://schemas.openxmlformats.org/officeDocument/2006/relationships/image" Target="../media/image37.jpeg"/><Relationship Id="rId6" Type="http://schemas.openxmlformats.org/officeDocument/2006/relationships/image" Target="../media/image38.jpeg"/><Relationship Id="rId1" Type="http://schemas.openxmlformats.org/officeDocument/2006/relationships/themeOverride" Target="../theme/themeOverride1.xml"/><Relationship Id="rId2"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hyperlink" Target="http://www.unavco.org/edu_outreach/maptools.html" TargetMode="External"/><Relationship Id="rId1" Type="http://schemas.openxmlformats.org/officeDocument/2006/relationships/slideLayout" Target="../slideLayouts/slideLayout17.xml"/><Relationship Id="rId2" Type="http://schemas.openxmlformats.org/officeDocument/2006/relationships/image" Target="../media/image4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9.xml"/><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0.xml"/><Relationship Id="rId3" Type="http://schemas.openxmlformats.org/officeDocument/2006/relationships/image" Target="../media/image4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www.youtube.com/watch?feature=player_embedded&amp;v=s_CeiMjO5Pc"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52.jpg"/><Relationship Id="rId1" Type="http://schemas.openxmlformats.org/officeDocument/2006/relationships/slideLayout" Target="../slideLayouts/slideLayout17.xml"/><Relationship Id="rId2" Type="http://schemas.openxmlformats.org/officeDocument/2006/relationships/image" Target="../media/image49.jpg"/></Relationships>
</file>

<file path=ppt/slides/_rels/slide29.xml.rels><?xml version="1.0" encoding="UTF-8" standalone="yes"?>
<Relationships xmlns="http://schemas.openxmlformats.org/package/2006/relationships"><Relationship Id="rId3" Type="http://schemas.openxmlformats.org/officeDocument/2006/relationships/hyperlink" Target="http://www.unavco.org/" TargetMode="External"/><Relationship Id="rId4" Type="http://schemas.openxmlformats.org/officeDocument/2006/relationships/hyperlink" Target="http://www.facebook.com/unavco?ref=profile" TargetMode="External"/><Relationship Id="rId5" Type="http://schemas.openxmlformats.org/officeDocument/2006/relationships/image" Target="../media/image28.png"/><Relationship Id="rId6" Type="http://schemas.openxmlformats.org/officeDocument/2006/relationships/hyperlink" Target="http://twitter.com/UNAVCO" TargetMode="External"/><Relationship Id="rId7" Type="http://schemas.openxmlformats.org/officeDocument/2006/relationships/image" Target="../media/image29.png"/><Relationship Id="rId1" Type="http://schemas.openxmlformats.org/officeDocument/2006/relationships/slideLayout" Target="../slideLayouts/slideLayout13.xml"/><Relationship Id="rId2" Type="http://schemas.openxmlformats.org/officeDocument/2006/relationships/hyperlink" Target="mailto:olds@unavco.or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xenon.colorado.edu/portal/index.php" TargetMode="External"/><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15.xml"/><Relationship Id="rId2" Type="http://schemas.openxmlformats.org/officeDocument/2006/relationships/hyperlink" Target="http://xenon.colorado.edu/spotlight/index.php"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vcgi.vermont.gov/warehouse/products/ALL-LDR_MIX_LIDAR_STATE_ALL" TargetMode="External"/><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15.xml"/><Relationship Id="rId2" Type="http://schemas.openxmlformats.org/officeDocument/2006/relationships/hyperlink" Target="http://www.maine.gov/megis/projects/lidar.shtml"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jpeg"/><Relationship Id="rId1" Type="http://schemas.openxmlformats.org/officeDocument/2006/relationships/slideLayout" Target="../slideLayouts/slideLayout1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5.png"/><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7" descr="master_page_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3"/>
          <p:cNvSpPr>
            <a:spLocks noGrp="1" noChangeArrowheads="1"/>
          </p:cNvSpPr>
          <p:nvPr>
            <p:ph type="subTitle" idx="1"/>
          </p:nvPr>
        </p:nvSpPr>
        <p:spPr bwMode="auto">
          <a:xfrm>
            <a:off x="2962275" y="2278063"/>
            <a:ext cx="6181725" cy="420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Font typeface="Arial" charset="0"/>
              <a:buNone/>
            </a:pPr>
            <a:r>
              <a:rPr lang="en-US" sz="2400">
                <a:latin typeface="Gill Sans Light" charset="0"/>
                <a:ea typeface="ヒラギノ角ゴ ProN W3" charset="0"/>
                <a:cs typeface="ヒラギノ角ゴ ProN W3" charset="0"/>
              </a:rPr>
              <a:t>Shelley Olds, UNAVCO</a:t>
            </a:r>
          </a:p>
        </p:txBody>
      </p:sp>
      <p:sp>
        <p:nvSpPr>
          <p:cNvPr id="16386" name="Rectangle 2"/>
          <p:cNvSpPr>
            <a:spLocks noGrp="1" noChangeArrowheads="1"/>
          </p:cNvSpPr>
          <p:nvPr>
            <p:ph type="ctrTitle"/>
          </p:nvPr>
        </p:nvSpPr>
        <p:spPr>
          <a:xfrm>
            <a:off x="2954338" y="487363"/>
            <a:ext cx="6189662" cy="2179637"/>
          </a:xfrm>
        </p:spPr>
        <p:txBody>
          <a:bodyPr/>
          <a:lstStyle/>
          <a:p>
            <a:pPr eaLnBrk="1" hangingPunct="1">
              <a:lnSpc>
                <a:spcPts val="3200"/>
              </a:lnSpc>
              <a:spcAft>
                <a:spcPts val="0"/>
              </a:spcAft>
              <a:defRPr/>
            </a:pPr>
            <a:r>
              <a:rPr lang="en-US" sz="3200" dirty="0">
                <a:latin typeface="Georgia" charset="0"/>
              </a:rPr>
              <a:t>Getting to k</a:t>
            </a:r>
            <a:r>
              <a:rPr lang="en-US" sz="3200" dirty="0" smtClean="0">
                <a:latin typeface="Georgia" charset="0"/>
              </a:rPr>
              <a:t>now </a:t>
            </a:r>
            <a:r>
              <a:rPr lang="en-US" sz="2800" dirty="0" smtClean="0">
                <a:latin typeface="Georgia" charset="0"/>
              </a:rPr>
              <a:t>EarthScope Plate Boundary Observatory &amp; UNAVCO</a:t>
            </a:r>
            <a:r>
              <a:rPr lang="en-US" sz="3200" dirty="0" smtClean="0">
                <a:latin typeface="Georgia" charset="0"/>
              </a:rPr>
              <a:t/>
            </a:r>
            <a:br>
              <a:rPr lang="en-US" sz="3200" dirty="0" smtClean="0">
                <a:latin typeface="Georgia" charset="0"/>
              </a:rPr>
            </a:br>
            <a:endParaRPr lang="en-US" sz="2400" dirty="0">
              <a:latin typeface="Georgi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westernusa-ne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09" y="16908"/>
            <a:ext cx="6933959" cy="6858000"/>
          </a:xfrm>
          <a:prstGeom prst="rect">
            <a:avLst/>
          </a:prstGeom>
        </p:spPr>
      </p:pic>
      <p:sp>
        <p:nvSpPr>
          <p:cNvPr id="2" name="Title 1"/>
          <p:cNvSpPr>
            <a:spLocks noGrp="1"/>
          </p:cNvSpPr>
          <p:nvPr>
            <p:ph type="title"/>
          </p:nvPr>
        </p:nvSpPr>
        <p:spPr>
          <a:xfrm>
            <a:off x="4953000" y="17462"/>
            <a:ext cx="4124325" cy="973137"/>
          </a:xfrm>
          <a:solidFill>
            <a:schemeClr val="bg1"/>
          </a:solidFill>
        </p:spPr>
        <p:txBody>
          <a:bodyPr/>
          <a:lstStyle/>
          <a:p>
            <a:pPr algn="r"/>
            <a:r>
              <a:rPr lang="en-US" dirty="0" smtClean="0"/>
              <a:t>Western US in 3D</a:t>
            </a:r>
            <a:endParaRPr lang="en-US" dirty="0"/>
          </a:p>
        </p:txBody>
      </p:sp>
      <p:sp>
        <p:nvSpPr>
          <p:cNvPr id="8" name="Title 1"/>
          <p:cNvSpPr txBox="1">
            <a:spLocks/>
          </p:cNvSpPr>
          <p:nvPr/>
        </p:nvSpPr>
        <p:spPr bwMode="auto">
          <a:xfrm>
            <a:off x="7696200" y="3429001"/>
            <a:ext cx="1447800" cy="3416582"/>
          </a:xfrm>
          <a:prstGeom prst="rect">
            <a:avLst/>
          </a:prstGeom>
          <a:solidFill>
            <a:schemeClr val="bg1"/>
          </a:solidFill>
          <a:ln>
            <a:noFill/>
          </a:ln>
          <a:effectLst/>
          <a:extLs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vert270" wrap="square" lIns="26670" tIns="26670" rIns="26670" bIns="26670" numCol="1" anchor="ctr" anchorCtr="0" compatLnSpc="1">
            <a:prstTxWarp prst="textNoShape">
              <a:avLst/>
            </a:prstTxWarp>
          </a:bodyPr>
          <a:lstStyle>
            <a:lvl1pPr algn="ctr" rtl="0" eaLnBrk="0" fontAlgn="base" hangingPunct="0">
              <a:spcBef>
                <a:spcPct val="0"/>
              </a:spcBef>
              <a:spcAft>
                <a:spcPct val="0"/>
              </a:spcAft>
              <a:defRPr sz="3400">
                <a:solidFill>
                  <a:srgbClr val="202020"/>
                </a:solidFill>
                <a:latin typeface="+mj-lt"/>
                <a:ea typeface="+mj-ea"/>
                <a:cs typeface="+mj-cs"/>
                <a:sym typeface="Gill Sans Light" charset="0"/>
              </a:defRPr>
            </a:lvl1pPr>
            <a:lvl2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2pPr>
            <a:lvl3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3pPr>
            <a:lvl4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4pPr>
            <a:lvl5pPr algn="ctr" rtl="0" eaLnBrk="0" fontAlgn="base" hangingPunct="0">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5pPr>
            <a:lvl6pPr marL="192024"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6pPr>
            <a:lvl7pPr marL="384048"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7pPr>
            <a:lvl8pPr marL="576072"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8pPr>
            <a:lvl9pPr marL="768096" algn="ctr" rtl="0" fontAlgn="base">
              <a:spcBef>
                <a:spcPct val="0"/>
              </a:spcBef>
              <a:spcAft>
                <a:spcPct val="0"/>
              </a:spcAft>
              <a:defRPr sz="3400">
                <a:solidFill>
                  <a:srgbClr val="202020"/>
                </a:solidFill>
                <a:latin typeface="Gill Sans Light" charset="0"/>
                <a:ea typeface="ヒラギノ角ゴ ProN W3" charset="0"/>
                <a:cs typeface="ヒラギノ角ゴ ProN W3" charset="0"/>
                <a:sym typeface="Gill Sans Light" charset="0"/>
              </a:defRPr>
            </a:lvl9pPr>
          </a:lstStyle>
          <a:p>
            <a:pPr algn="l"/>
            <a:r>
              <a:rPr lang="en-US" sz="1200" dirty="0" smtClean="0"/>
              <a:t>Courtesy: </a:t>
            </a:r>
            <a:r>
              <a:rPr lang="en-US" sz="1200" dirty="0"/>
              <a:t> </a:t>
            </a:r>
            <a:r>
              <a:rPr lang="en-US" sz="1200" dirty="0" err="1" smtClean="0"/>
              <a:t>Parul</a:t>
            </a:r>
            <a:r>
              <a:rPr lang="en-US" sz="1200" dirty="0" smtClean="0"/>
              <a:t> Morin, National </a:t>
            </a:r>
            <a:r>
              <a:rPr lang="en-US" sz="1200" dirty="0"/>
              <a:t>Center for Earth-surface Dynamics</a:t>
            </a:r>
          </a:p>
          <a:p>
            <a:pPr algn="l"/>
            <a:r>
              <a:rPr lang="en-US" sz="1200" dirty="0"/>
              <a:t>    Data Repository</a:t>
            </a:r>
          </a:p>
          <a:p>
            <a:pPr algn="l"/>
            <a:r>
              <a:rPr lang="en-US" sz="1200" dirty="0"/>
              <a:t>    http://</a:t>
            </a:r>
            <a:r>
              <a:rPr lang="en-US" sz="1200" dirty="0" err="1"/>
              <a:t>www.nced.umn.edu</a:t>
            </a:r>
            <a:r>
              <a:rPr lang="en-US" sz="1200" dirty="0"/>
              <a:t>/</a:t>
            </a:r>
            <a:r>
              <a:rPr lang="en-US" sz="1200" dirty="0" err="1"/>
              <a:t>Data_Repository.html</a:t>
            </a:r>
            <a:endParaRPr lang="en-US" sz="1200" dirty="0"/>
          </a:p>
          <a:p>
            <a:pPr algn="l"/>
            <a:r>
              <a:rPr lang="en-US" sz="1200" dirty="0"/>
              <a:t>    </a:t>
            </a:r>
            <a:r>
              <a:rPr lang="en-US" sz="1200" dirty="0" smtClean="0"/>
              <a:t>[</a:t>
            </a:r>
            <a:r>
              <a:rPr lang="en-US" sz="1200" i="1" dirty="0" smtClean="0"/>
              <a:t>retrieved on 08 March 2015]</a:t>
            </a:r>
            <a:endParaRPr lang="en-US" sz="1200" dirty="0"/>
          </a:p>
        </p:txBody>
      </p:sp>
      <p:sp>
        <p:nvSpPr>
          <p:cNvPr id="5" name="Octagon 4"/>
          <p:cNvSpPr>
            <a:spLocks noChangeArrowheads="1"/>
          </p:cNvSpPr>
          <p:nvPr/>
        </p:nvSpPr>
        <p:spPr bwMode="auto">
          <a:xfrm>
            <a:off x="7010400" y="6400800"/>
            <a:ext cx="298450" cy="300038"/>
          </a:xfrm>
          <a:prstGeom prst="octagon">
            <a:avLst>
              <a:gd name="adj" fmla="val 29287"/>
            </a:avLst>
          </a:prstGeom>
          <a:solidFill>
            <a:srgbClr val="FF0000"/>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cs typeface="+mn-cs"/>
            </a:endParaRPr>
          </a:p>
        </p:txBody>
      </p:sp>
    </p:spTree>
    <p:extLst>
      <p:ext uri="{BB962C8B-B14F-4D97-AF65-F5344CB8AC3E}">
        <p14:creationId xmlns:p14="http://schemas.microsoft.com/office/powerpoint/2010/main" val="6384279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Education &amp; Community Engagement</a:t>
            </a:r>
            <a:endParaRPr lang="en-US" dirty="0"/>
          </a:p>
        </p:txBody>
      </p:sp>
      <p:sp>
        <p:nvSpPr>
          <p:cNvPr id="17410" name="Content Placeholder 6"/>
          <p:cNvSpPr>
            <a:spLocks noGrp="1"/>
          </p:cNvSpPr>
          <p:nvPr>
            <p:ph idx="1"/>
          </p:nvPr>
        </p:nvSpPr>
        <p:spPr bwMode="auto">
          <a:xfrm>
            <a:off x="457200" y="1849438"/>
            <a:ext cx="8229600" cy="4619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4800" b="1" baseline="30000">
                <a:latin typeface="Gill Sans Light" charset="0"/>
                <a:ea typeface="ヒラギノ角ゴ ProN W3" charset="0"/>
                <a:cs typeface="ヒラギノ角ゴ ProN W3" charset="0"/>
              </a:rPr>
              <a:t>Training</a:t>
            </a:r>
            <a:r>
              <a:rPr lang="en-US" b="1">
                <a:latin typeface="Gill Sans Light" charset="0"/>
                <a:ea typeface="ヒラギノ角ゴ ProN W3" charset="0"/>
                <a:cs typeface="ヒラギノ角ゴ ProN W3" charset="0"/>
              </a:rPr>
              <a:t> </a:t>
            </a:r>
            <a:r>
              <a:rPr lang="en-US" baseline="30000">
                <a:latin typeface="Gill Sans Light" charset="0"/>
                <a:ea typeface="ヒラギノ角ゴ ProN W3" charset="0"/>
                <a:cs typeface="ヒラギノ角ゴ ProN W3" charset="0"/>
              </a:rPr>
              <a:t>Technical short courses, educational workshops, evaluation, new delivery methods</a:t>
            </a:r>
          </a:p>
          <a:p>
            <a:r>
              <a:rPr lang="en-US" sz="4800" b="1" baseline="30000">
                <a:latin typeface="Gill Sans Light" charset="0"/>
                <a:ea typeface="ヒラギノ角ゴ ProN W3" charset="0"/>
                <a:cs typeface="ヒラギノ角ゴ ProN W3" charset="0"/>
              </a:rPr>
              <a:t>Education Materials</a:t>
            </a:r>
            <a:r>
              <a:rPr lang="en-US" b="1" baseline="30000">
                <a:latin typeface="Gill Sans Light" charset="0"/>
                <a:ea typeface="ヒラギノ角ゴ ProN W3" charset="0"/>
                <a:cs typeface="ヒラギノ角ゴ ProN W3" charset="0"/>
              </a:rPr>
              <a:t> </a:t>
            </a:r>
            <a:r>
              <a:rPr lang="en-US" baseline="30000">
                <a:latin typeface="Gill Sans Light" charset="0"/>
                <a:ea typeface="ヒラギノ角ゴ ProN W3" charset="0"/>
                <a:cs typeface="ヒラギノ角ゴ ProN W3" charset="0"/>
              </a:rPr>
              <a:t>Curriculum development (Strain module, GETSI project [NSF-TUES], existing learning materials</a:t>
            </a:r>
          </a:p>
          <a:p>
            <a:r>
              <a:rPr lang="en-US" sz="4800" b="1" baseline="30000">
                <a:latin typeface="Gill Sans Light" charset="0"/>
                <a:ea typeface="ヒラギノ角ゴ ProN W3" charset="0"/>
                <a:cs typeface="ヒラギノ角ゴ ProN W3" charset="0"/>
              </a:rPr>
              <a:t>Communications </a:t>
            </a:r>
            <a:r>
              <a:rPr lang="en-US" baseline="30000">
                <a:latin typeface="Gill Sans Light" charset="0"/>
                <a:ea typeface="ヒラギノ角ゴ ProN W3" charset="0"/>
                <a:cs typeface="ヒラギノ角ゴ ProN W3" charset="0"/>
              </a:rPr>
              <a:t>Website, outreach materials, social media, conferences</a:t>
            </a:r>
          </a:p>
          <a:p>
            <a:r>
              <a:rPr lang="en-US" sz="4800" b="1" baseline="30000">
                <a:latin typeface="Gill Sans Light" charset="0"/>
                <a:ea typeface="ヒラギノ角ゴ ProN W3" charset="0"/>
                <a:cs typeface="ヒラギノ角ゴ ProN W3" charset="0"/>
              </a:rPr>
              <a:t>Workforce Development </a:t>
            </a:r>
            <a:r>
              <a:rPr lang="en-US" baseline="30000">
                <a:latin typeface="Gill Sans Light" charset="0"/>
                <a:ea typeface="ヒラギノ角ゴ ProN W3" charset="0"/>
                <a:cs typeface="ヒラギノ角ゴ ProN W3" charset="0"/>
              </a:rPr>
              <a:t>RESESS, RESESS Alumni network, Science Workshop mentoring</a:t>
            </a:r>
            <a:endParaRPr lang="en-US">
              <a:latin typeface="Gill Sans Light" charset="0"/>
              <a:ea typeface="ヒラギノ角ゴ ProN W3" charset="0"/>
              <a:cs typeface="ヒラギノ角ゴ ProN W3" charset="0"/>
            </a:endParaRPr>
          </a:p>
        </p:txBody>
      </p:sp>
      <p:pic>
        <p:nvPicPr>
          <p:cNvPr id="17411"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6350"/>
            <a:ext cx="91440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lstStyle/>
          <a:p>
            <a:pPr algn="r" eaLnBrk="1" hangingPunct="1">
              <a:defRPr/>
            </a:pPr>
            <a:r>
              <a:rPr lang="en-US" dirty="0"/>
              <a:t>Learning</a:t>
            </a:r>
            <a:r>
              <a:rPr lang="en-US" sz="4000" dirty="0">
                <a:latin typeface="Arial" charset="0"/>
              </a:rPr>
              <a:t> </a:t>
            </a:r>
            <a:r>
              <a:rPr lang="en-US" dirty="0"/>
              <a:t>Materials</a:t>
            </a:r>
          </a:p>
        </p:txBody>
      </p:sp>
      <p:pic>
        <p:nvPicPr>
          <p:cNvPr id="3072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 y="4152900"/>
            <a:ext cx="3594100" cy="2705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3825" y="3690938"/>
            <a:ext cx="2501900" cy="3167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7563" y="792163"/>
            <a:ext cx="1976437" cy="27765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2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1700" y="4273550"/>
            <a:ext cx="3141663" cy="2392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6" name="Rectangle 5"/>
          <p:cNvSpPr>
            <a:spLocks noChangeArrowheads="1"/>
          </p:cNvSpPr>
          <p:nvPr/>
        </p:nvSpPr>
        <p:spPr bwMode="auto">
          <a:xfrm>
            <a:off x="3589338" y="3800475"/>
            <a:ext cx="30829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i="1"/>
              <a:t>Based on time series inversion algorithms of Lundgren et al. (J. Geophys. Res., 2001) and Berardino et al. (IEEE, 2002). </a:t>
            </a:r>
            <a:endParaRPr lang="en-GB" sz="800" i="1"/>
          </a:p>
        </p:txBody>
      </p:sp>
      <p:pic>
        <p:nvPicPr>
          <p:cNvPr id="307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990600"/>
            <a:ext cx="2198688" cy="312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0729" name="Rectangle 3"/>
          <p:cNvSpPr>
            <a:spLocks noGrp="1" noChangeArrowheads="1"/>
          </p:cNvSpPr>
          <p:nvPr>
            <p:ph type="body" idx="1"/>
          </p:nvPr>
        </p:nvSpPr>
        <p:spPr>
          <a:xfrm>
            <a:off x="204788" y="887413"/>
            <a:ext cx="4367212" cy="3133725"/>
          </a:xfrm>
        </p:spPr>
        <p:txBody>
          <a:bodyPr/>
          <a:lstStyle/>
          <a:p>
            <a:pPr eaLnBrk="1" hangingPunct="1">
              <a:lnSpc>
                <a:spcPct val="80000"/>
              </a:lnSpc>
              <a:spcBef>
                <a:spcPts val="1600"/>
              </a:spcBef>
              <a:defRPr/>
            </a:pPr>
            <a:r>
              <a:rPr lang="en-US" sz="3400" dirty="0">
                <a:solidFill>
                  <a:srgbClr val="202020"/>
                </a:solidFill>
                <a:latin typeface="+mj-lt"/>
                <a:ea typeface="+mj-ea"/>
                <a:cs typeface="+mj-cs"/>
              </a:rPr>
              <a:t>Tutorials &amp; How to</a:t>
            </a:r>
            <a:r>
              <a:rPr lang="ja-JP" altLang="en-US" sz="3400" dirty="0">
                <a:solidFill>
                  <a:srgbClr val="202020"/>
                </a:solidFill>
                <a:latin typeface="+mj-lt"/>
                <a:ea typeface="+mj-ea"/>
                <a:cs typeface="+mj-cs"/>
              </a:rPr>
              <a:t>’</a:t>
            </a:r>
            <a:r>
              <a:rPr lang="en-US" altLang="ja-JP" sz="3400" dirty="0">
                <a:solidFill>
                  <a:srgbClr val="202020"/>
                </a:solidFill>
                <a:latin typeface="+mj-lt"/>
                <a:ea typeface="+mj-ea"/>
                <a:cs typeface="+mj-cs"/>
              </a:rPr>
              <a:t>s</a:t>
            </a:r>
          </a:p>
          <a:p>
            <a:pPr eaLnBrk="1" hangingPunct="1">
              <a:lnSpc>
                <a:spcPct val="80000"/>
              </a:lnSpc>
              <a:spcBef>
                <a:spcPts val="1600"/>
              </a:spcBef>
              <a:defRPr/>
            </a:pPr>
            <a:r>
              <a:rPr lang="en-US" sz="3400" dirty="0">
                <a:solidFill>
                  <a:srgbClr val="202020"/>
                </a:solidFill>
                <a:latin typeface="+mj-lt"/>
                <a:ea typeface="+mj-ea"/>
                <a:cs typeface="+mj-cs"/>
              </a:rPr>
              <a:t>Lessons</a:t>
            </a:r>
          </a:p>
          <a:p>
            <a:pPr eaLnBrk="1" hangingPunct="1">
              <a:lnSpc>
                <a:spcPct val="80000"/>
              </a:lnSpc>
              <a:spcBef>
                <a:spcPts val="1600"/>
              </a:spcBef>
              <a:defRPr/>
            </a:pPr>
            <a:r>
              <a:rPr lang="en-US" sz="3400" dirty="0">
                <a:solidFill>
                  <a:srgbClr val="202020"/>
                </a:solidFill>
                <a:latin typeface="+mj-lt"/>
                <a:ea typeface="+mj-ea"/>
                <a:cs typeface="+mj-cs"/>
              </a:rPr>
              <a:t>Student worksheets</a:t>
            </a:r>
          </a:p>
          <a:p>
            <a:pPr eaLnBrk="1" hangingPunct="1">
              <a:lnSpc>
                <a:spcPct val="80000"/>
              </a:lnSpc>
              <a:spcBef>
                <a:spcPts val="1600"/>
              </a:spcBef>
              <a:defRPr/>
            </a:pPr>
            <a:r>
              <a:rPr lang="en-US" sz="3400" dirty="0">
                <a:solidFill>
                  <a:srgbClr val="202020"/>
                </a:solidFill>
                <a:latin typeface="+mj-lt"/>
                <a:ea typeface="+mj-ea"/>
                <a:cs typeface="+mj-cs"/>
              </a:rPr>
              <a:t>Animations</a:t>
            </a:r>
          </a:p>
          <a:p>
            <a:pPr eaLnBrk="1" hangingPunct="1">
              <a:lnSpc>
                <a:spcPct val="80000"/>
              </a:lnSpc>
              <a:spcBef>
                <a:spcPts val="1600"/>
              </a:spcBef>
              <a:defRPr/>
            </a:pPr>
            <a:r>
              <a:rPr lang="en-US" sz="3400" dirty="0">
                <a:solidFill>
                  <a:srgbClr val="202020"/>
                </a:solidFill>
                <a:latin typeface="+mj-lt"/>
                <a:ea typeface="+mj-ea"/>
                <a:cs typeface="+mj-cs"/>
              </a:rPr>
              <a:t>How to download data </a:t>
            </a:r>
          </a:p>
          <a:p>
            <a:pPr marL="0" indent="0" eaLnBrk="1" hangingPunct="1">
              <a:buFont typeface="Gill Sans Light" charset="0"/>
              <a:buNone/>
              <a:defRPr/>
            </a:pPr>
            <a:endParaRPr lang="en-US" sz="2800" dirty="0">
              <a:latin typeface="Calibri"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Content Placeholder 3" descr="unavco-home-page.png"/>
          <p:cNvPicPr>
            <a:picLocks noGrp="1" noChangeAspect="1"/>
          </p:cNvPicPr>
          <p:nvPr>
            <p:ph idx="1"/>
          </p:nvPr>
        </p:nvPicPr>
        <p:blipFill>
          <a:blip r:embed="rId2">
            <a:extLst>
              <a:ext uri="{28A0092B-C50C-407E-A947-70E740481C1C}">
                <a14:useLocalDpi xmlns:a14="http://schemas.microsoft.com/office/drawing/2010/main" val="0"/>
              </a:ext>
            </a:extLst>
          </a:blip>
          <a:srcRect l="1141" t="761" r="304" b="1347"/>
          <a:stretch>
            <a:fillRect/>
          </a:stretch>
        </p:blipFill>
        <p:spPr bwMode="auto">
          <a:xfrm>
            <a:off x="838200" y="1066800"/>
            <a:ext cx="7497762" cy="5741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981200" y="17463"/>
            <a:ext cx="7162800" cy="820737"/>
          </a:xfrm>
        </p:spPr>
        <p:txBody>
          <a:bodyPr/>
          <a:lstStyle/>
          <a:p>
            <a:pPr>
              <a:defRPr/>
            </a:pPr>
            <a:r>
              <a:rPr lang="en-US" dirty="0" smtClean="0"/>
              <a:t>UNAVCO Highlights, and Snapshots reading literacy with science</a:t>
            </a:r>
            <a:endParaRPr lang="en-US" dirty="0"/>
          </a:p>
        </p:txBody>
      </p:sp>
      <p:sp>
        <p:nvSpPr>
          <p:cNvPr id="18435" name="Rectangle 90"/>
          <p:cNvSpPr>
            <a:spLocks noChangeArrowheads="1"/>
          </p:cNvSpPr>
          <p:nvPr/>
        </p:nvSpPr>
        <p:spPr bwMode="auto">
          <a:xfrm>
            <a:off x="0" y="6485580"/>
            <a:ext cx="9144000" cy="339725"/>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type="none" w="med" len="lg"/>
              </a14:hiddenLine>
            </a:ext>
          </a:extLst>
        </p:spPr>
        <p:txBody>
          <a:bodyPr wrap="square" anchor="ctr">
            <a:spAutoFit/>
          </a:bodyPr>
          <a:lstStyle/>
          <a:p>
            <a:r>
              <a:rPr lang="en-US" sz="1600">
                <a:cs typeface="Arial" charset="0"/>
              </a:rPr>
              <a:t>http://unavco.org/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5039" y="60325"/>
            <a:ext cx="6508961" cy="673100"/>
          </a:xfrm>
        </p:spPr>
        <p:txBody>
          <a:bodyPr/>
          <a:lstStyle/>
          <a:p>
            <a:r>
              <a:rPr lang="en-US" sz="3200" dirty="0" smtClean="0"/>
              <a:t>More UNAVCO &amp; PBO Science</a:t>
            </a:r>
            <a:endParaRPr lang="en-US" sz="3200" dirty="0"/>
          </a:p>
        </p:txBody>
      </p:sp>
      <p:pic>
        <p:nvPicPr>
          <p:cNvPr id="4" name="Picture 3" descr="UNAVCO-science-page.png"/>
          <p:cNvPicPr>
            <a:picLocks noChangeAspect="1"/>
          </p:cNvPicPr>
          <p:nvPr/>
        </p:nvPicPr>
        <p:blipFill rotWithShape="1">
          <a:blip r:embed="rId2">
            <a:extLst>
              <a:ext uri="{28A0092B-C50C-407E-A947-70E740481C1C}">
                <a14:useLocalDpi xmlns:a14="http://schemas.microsoft.com/office/drawing/2010/main" val="0"/>
              </a:ext>
            </a:extLst>
          </a:blip>
          <a:srcRect l="4891" t="-434" r="3884" b="53838"/>
          <a:stretch/>
        </p:blipFill>
        <p:spPr>
          <a:xfrm>
            <a:off x="344214" y="1032708"/>
            <a:ext cx="5024099" cy="51041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UNAVCO-science-page.png"/>
          <p:cNvPicPr>
            <a:picLocks noChangeAspect="1"/>
          </p:cNvPicPr>
          <p:nvPr/>
        </p:nvPicPr>
        <p:blipFill rotWithShape="1">
          <a:blip r:embed="rId2">
            <a:extLst>
              <a:ext uri="{28A0092B-C50C-407E-A947-70E740481C1C}">
                <a14:useLocalDpi xmlns:a14="http://schemas.microsoft.com/office/drawing/2010/main" val="0"/>
              </a:ext>
            </a:extLst>
          </a:blip>
          <a:srcRect l="4244" t="49011" r="4531" b="20554"/>
          <a:stretch/>
        </p:blipFill>
        <p:spPr>
          <a:xfrm>
            <a:off x="3774756" y="3347388"/>
            <a:ext cx="5220454" cy="34641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654130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a:t>
            </a:r>
            <a:endParaRPr lang="en-US" dirty="0"/>
          </a:p>
        </p:txBody>
      </p:sp>
      <p:sp>
        <p:nvSpPr>
          <p:cNvPr id="4" name="Rectangle 3"/>
          <p:cNvSpPr/>
          <p:nvPr/>
        </p:nvSpPr>
        <p:spPr>
          <a:xfrm>
            <a:off x="1127598" y="961389"/>
            <a:ext cx="7382855" cy="831016"/>
          </a:xfrm>
          <a:prstGeom prst="rect">
            <a:avLst/>
          </a:prstGeom>
        </p:spPr>
        <p:txBody>
          <a:bodyPr wrap="square">
            <a:spAutoFit/>
          </a:bodyPr>
          <a:lstStyle/>
          <a:p>
            <a:pPr algn="ctr">
              <a:lnSpc>
                <a:spcPts val="2900"/>
              </a:lnSpc>
              <a:buFont typeface="Arial" charset="0"/>
              <a:buNone/>
            </a:pPr>
            <a:r>
              <a:rPr lang="en-US" sz="4000" dirty="0">
                <a:latin typeface="Calibri" charset="0"/>
              </a:rPr>
              <a:t>Follow UNAVCO on  </a:t>
            </a:r>
            <a:r>
              <a:rPr lang="en-US" sz="4000" dirty="0" err="1">
                <a:solidFill>
                  <a:schemeClr val="bg1"/>
                </a:solidFill>
                <a:latin typeface="Calibri" charset="0"/>
              </a:rPr>
              <a:t>facebook</a:t>
            </a:r>
            <a:endParaRPr lang="en-US" sz="4000" dirty="0">
              <a:solidFill>
                <a:schemeClr val="bg1"/>
              </a:solidFill>
              <a:latin typeface="Calibri" charset="0"/>
            </a:endParaRPr>
          </a:p>
          <a:p>
            <a:pPr algn="ctr">
              <a:lnSpc>
                <a:spcPts val="2900"/>
              </a:lnSpc>
              <a:buFont typeface="Arial" charset="0"/>
              <a:buNone/>
            </a:pPr>
            <a:r>
              <a:rPr lang="en-US" dirty="0">
                <a:latin typeface="Calibri" charset="0"/>
              </a:rPr>
              <a:t>													Facebook    Twitter</a:t>
            </a:r>
          </a:p>
        </p:txBody>
      </p:sp>
      <p:pic>
        <p:nvPicPr>
          <p:cNvPr id="5" name="Picture 3">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4614" y="851333"/>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hlinkClick r:id="rId4"/>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59651" y="843395"/>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unavco-facebook.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71600"/>
            <a:ext cx="9144000" cy="5486400"/>
          </a:xfrm>
          <a:prstGeom prst="rect">
            <a:avLst/>
          </a:prstGeom>
        </p:spPr>
      </p:pic>
    </p:spTree>
    <p:extLst>
      <p:ext uri="{BB962C8B-B14F-4D97-AF65-F5344CB8AC3E}">
        <p14:creationId xmlns:p14="http://schemas.microsoft.com/office/powerpoint/2010/main" val="5020673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Exhibits</a:t>
            </a:r>
            <a:endParaRPr lang="en-US" dirty="0"/>
          </a:p>
        </p:txBody>
      </p:sp>
      <p:pic>
        <p:nvPicPr>
          <p:cNvPr id="19458" name="Picture 6" descr="EarlyWarning-Active_Earth_Kiosk.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3330575"/>
            <a:ext cx="20828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7" descr="south-beach-state-park-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2088" y="1006475"/>
            <a:ext cx="3514725"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3375" y="2805113"/>
            <a:ext cx="5937250" cy="3694112"/>
          </a:xfrm>
          <a:prstGeom prst="rect">
            <a:avLst/>
          </a:prstGeom>
          <a:ln>
            <a:solidFill>
              <a:schemeClr val="bg1">
                <a:lumMod val="50000"/>
              </a:schemeClr>
            </a:solidFill>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GPS  Spotlights</a:t>
            </a:r>
            <a:endParaRPr lang="en-US" dirty="0"/>
          </a:p>
        </p:txBody>
      </p:sp>
      <p:pic>
        <p:nvPicPr>
          <p:cNvPr id="48130" name="Picture 3" descr="GPS-spotlight-alask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0900"/>
            <a:ext cx="9144000" cy="515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4"/>
          <p:cNvSpPr txBox="1">
            <a:spLocks noChangeArrowheads="1"/>
          </p:cNvSpPr>
          <p:nvPr/>
        </p:nvSpPr>
        <p:spPr bwMode="auto">
          <a:xfrm>
            <a:off x="0" y="6475413"/>
            <a:ext cx="83275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dirty="0" smtClean="0"/>
              <a:t> http</a:t>
            </a:r>
            <a:r>
              <a:rPr lang="en-US" dirty="0"/>
              <a:t>://</a:t>
            </a:r>
            <a:r>
              <a:rPr lang="en-US" dirty="0" err="1"/>
              <a:t>xenon.colorado.edu</a:t>
            </a:r>
            <a:r>
              <a:rPr lang="en-US" dirty="0"/>
              <a:t>/spotlight/</a:t>
            </a:r>
            <a:r>
              <a:rPr lang="en-US" dirty="0" err="1"/>
              <a:t>index.php?action</a:t>
            </a:r>
            <a:r>
              <a:rPr lang="en-US" dirty="0"/>
              <a:t>=map</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3309938" y="82550"/>
            <a:ext cx="5834062" cy="673100"/>
          </a:xfrm>
        </p:spPr>
        <p:txBody>
          <a:bodyPr/>
          <a:lstStyle/>
          <a:p>
            <a:pPr eaLnBrk="1" hangingPunct="1">
              <a:defRPr/>
            </a:pPr>
            <a:r>
              <a:rPr lang="en-US">
                <a:latin typeface="Arial" charset="0"/>
              </a:rPr>
              <a:t>Data for Educators for resources you can use</a:t>
            </a:r>
          </a:p>
        </p:txBody>
      </p:sp>
      <p:pic>
        <p:nvPicPr>
          <p:cNvPr id="22530" name="Picture 4"/>
          <p:cNvPicPr>
            <a:picLocks noChangeAspect="1" noChangeArrowheads="1"/>
          </p:cNvPicPr>
          <p:nvPr/>
        </p:nvPicPr>
        <p:blipFill>
          <a:blip r:embed="rId3">
            <a:extLst>
              <a:ext uri="{28A0092B-C50C-407E-A947-70E740481C1C}">
                <a14:useLocalDpi xmlns:a14="http://schemas.microsoft.com/office/drawing/2010/main" val="0"/>
              </a:ext>
            </a:extLst>
          </a:blip>
          <a:srcRect t="7202" b="7610"/>
          <a:stretch>
            <a:fillRect/>
          </a:stretch>
        </p:blipFill>
        <p:spPr bwMode="auto">
          <a:xfrm>
            <a:off x="0" y="1016000"/>
            <a:ext cx="556895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8588" y="3003550"/>
            <a:ext cx="3343275" cy="38004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2532" name="Rectangle 3"/>
          <p:cNvSpPr>
            <a:spLocks noGrp="1" noChangeArrowheads="1"/>
          </p:cNvSpPr>
          <p:nvPr>
            <p:ph type="body" idx="1"/>
          </p:nvPr>
        </p:nvSpPr>
        <p:spPr bwMode="auto">
          <a:xfrm>
            <a:off x="6067425" y="928688"/>
            <a:ext cx="3076575" cy="6135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sz="2800" dirty="0">
                <a:latin typeface="Calibri" charset="0"/>
                <a:ea typeface="ＭＳ Ｐゴシック" charset="0"/>
                <a:cs typeface="ＭＳ Ｐゴシック" charset="0"/>
              </a:rPr>
              <a:t>Visual display of station locations</a:t>
            </a:r>
          </a:p>
          <a:p>
            <a:pPr eaLnBrk="1" hangingPunct="1"/>
            <a:r>
              <a:rPr lang="en-US" sz="2800" dirty="0">
                <a:latin typeface="Calibri" charset="0"/>
                <a:ea typeface="ＭＳ Ｐゴシック" charset="0"/>
                <a:cs typeface="ＭＳ Ｐゴシック" charset="0"/>
              </a:rPr>
              <a:t>Interesting data</a:t>
            </a:r>
          </a:p>
          <a:p>
            <a:pPr eaLnBrk="1" hangingPunct="1"/>
            <a:r>
              <a:rPr lang="en-US" sz="2800" dirty="0">
                <a:latin typeface="Calibri" charset="0"/>
                <a:ea typeface="ＭＳ Ｐゴシック" charset="0"/>
                <a:cs typeface="ＭＳ Ｐゴシック" charset="0"/>
              </a:rPr>
              <a:t>Full data plot</a:t>
            </a:r>
          </a:p>
          <a:p>
            <a:pPr eaLnBrk="1" hangingPunct="1"/>
            <a:r>
              <a:rPr lang="en-US" sz="2800" dirty="0">
                <a:latin typeface="Calibri" charset="0"/>
                <a:ea typeface="ＭＳ Ｐゴシック" charset="0"/>
                <a:cs typeface="ＭＳ Ｐゴシック" charset="0"/>
              </a:rPr>
              <a:t>Quick data </a:t>
            </a:r>
            <a:r>
              <a:rPr lang="en-US" sz="2800" dirty="0" smtClean="0">
                <a:latin typeface="Calibri" charset="0"/>
                <a:ea typeface="ＭＳ Ｐゴシック" charset="0"/>
                <a:cs typeface="ＭＳ Ｐゴシック" charset="0"/>
              </a:rPr>
              <a:t>preview</a:t>
            </a:r>
            <a:endParaRPr lang="en-US" sz="2800" dirty="0">
              <a:latin typeface="Calibri" charset="0"/>
              <a:ea typeface="ＭＳ Ｐゴシック" charset="0"/>
              <a:cs typeface="ＭＳ Ｐゴシック" charset="0"/>
            </a:endParaRPr>
          </a:p>
          <a:p>
            <a:pPr eaLnBrk="1" hangingPunct="1"/>
            <a:r>
              <a:rPr lang="en-US" sz="2800" dirty="0">
                <a:latin typeface="Calibri" charset="0"/>
                <a:ea typeface="ＭＳ Ｐゴシック" charset="0"/>
                <a:cs typeface="ＭＳ Ｐゴシック" charset="0"/>
              </a:rPr>
              <a:t>Excel readable formats</a:t>
            </a:r>
          </a:p>
          <a:p>
            <a:pPr eaLnBrk="1" hangingPunct="1"/>
            <a:r>
              <a:rPr lang="en-US" sz="2800" dirty="0">
                <a:latin typeface="Calibri" charset="0"/>
                <a:ea typeface="ＭＳ Ｐゴシック" charset="0"/>
                <a:cs typeface="ＭＳ Ｐゴシック" charset="0"/>
              </a:rPr>
              <a:t>Associated </a:t>
            </a:r>
            <a:r>
              <a:rPr lang="en-US" sz="2800" dirty="0" smtClean="0">
                <a:latin typeface="Calibri" charset="0"/>
                <a:ea typeface="ＭＳ Ｐゴシック" charset="0"/>
                <a:cs typeface="ＭＳ Ｐゴシック" charset="0"/>
              </a:rPr>
              <a:t>learning activities</a:t>
            </a:r>
            <a:endParaRPr lang="en-US" sz="2800" dirty="0">
              <a:latin typeface="Calibri" charset="0"/>
              <a:ea typeface="ＭＳ Ｐゴシック" charset="0"/>
              <a:cs typeface="ＭＳ Ｐゴシック" charset="0"/>
            </a:endParaRPr>
          </a:p>
        </p:txBody>
      </p:sp>
      <p:sp>
        <p:nvSpPr>
          <p:cNvPr id="22535" name="Line 9"/>
          <p:cNvSpPr>
            <a:spLocks noChangeShapeType="1"/>
          </p:cNvSpPr>
          <p:nvPr/>
        </p:nvSpPr>
        <p:spPr bwMode="auto">
          <a:xfrm flipH="1">
            <a:off x="5360988" y="1200150"/>
            <a:ext cx="692150" cy="257175"/>
          </a:xfrm>
          <a:prstGeom prst="line">
            <a:avLst/>
          </a:prstGeom>
          <a:noFill/>
          <a:ln w="28575">
            <a:solidFill>
              <a:srgbClr val="FF66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2536" name="Line 10"/>
          <p:cNvSpPr>
            <a:spLocks noChangeShapeType="1"/>
          </p:cNvSpPr>
          <p:nvPr/>
        </p:nvSpPr>
        <p:spPr bwMode="auto">
          <a:xfrm flipH="1">
            <a:off x="2455863" y="5657850"/>
            <a:ext cx="3597275" cy="438150"/>
          </a:xfrm>
          <a:prstGeom prst="line">
            <a:avLst/>
          </a:prstGeom>
          <a:noFill/>
          <a:ln w="28575">
            <a:solidFill>
              <a:srgbClr val="FF6600"/>
            </a:solidFill>
            <a:round/>
            <a:headEn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2537" name="Rectangle 11"/>
          <p:cNvSpPr>
            <a:spLocks noChangeArrowheads="1"/>
          </p:cNvSpPr>
          <p:nvPr/>
        </p:nvSpPr>
        <p:spPr bwMode="auto">
          <a:xfrm>
            <a:off x="25686" y="6435727"/>
            <a:ext cx="6021387"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spcBef>
                <a:spcPct val="20000"/>
              </a:spcBef>
            </a:pPr>
            <a:r>
              <a:rPr lang="en-US" sz="2000" b="1" dirty="0">
                <a:hlinkClick r:id="rId5"/>
              </a:rPr>
              <a:t>http://www.unavco.org/edu_outreach/data.html</a:t>
            </a:r>
            <a:endParaRPr lang="en-US" sz="2000" b="1"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4578" name="Picture 6" descr="25mm_per_year.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1038" y="1281113"/>
            <a:ext cx="7370762"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itle 5"/>
          <p:cNvSpPr>
            <a:spLocks noGrp="1"/>
          </p:cNvSpPr>
          <p:nvPr>
            <p:ph type="title"/>
          </p:nvPr>
        </p:nvSpPr>
        <p:spPr>
          <a:xfrm>
            <a:off x="2835275" y="60325"/>
            <a:ext cx="6308725" cy="1209675"/>
          </a:xfrm>
        </p:spPr>
        <p:txBody>
          <a:bodyPr/>
          <a:lstStyle/>
          <a:p>
            <a:pPr algn="r">
              <a:defRPr/>
            </a:pPr>
            <a:r>
              <a:rPr lang="en-US" dirty="0" smtClean="0"/>
              <a:t>Use Data Tools</a:t>
            </a:r>
            <a:endParaRPr lang="en-US" dirty="0"/>
          </a:p>
        </p:txBody>
      </p:sp>
      <p:sp>
        <p:nvSpPr>
          <p:cNvPr id="24580" name="Slide Number Placeholder 1"/>
          <p:cNvSpPr>
            <a:spLocks noGrp="1"/>
          </p:cNvSpPr>
          <p:nvPr>
            <p:ph type="sldNum" sz="quarter" idx="4294967295"/>
          </p:nvPr>
        </p:nvSpPr>
        <p:spPr bwMode="auto">
          <a:xfrm>
            <a:off x="7010400" y="6589713"/>
            <a:ext cx="2133600" cy="131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algn="l" eaLnBrk="1" hangingPunct="1"/>
            <a:fld id="{C1070A77-4326-4642-B51B-15F5676B58A8}" type="slidenum">
              <a:rPr lang="en-US" sz="900">
                <a:solidFill>
                  <a:srgbClr val="898989"/>
                </a:solidFill>
                <a:latin typeface="Arial" charset="0"/>
                <a:ea typeface="ＭＳ Ｐゴシック" charset="0"/>
                <a:cs typeface="ＭＳ Ｐゴシック" charset="0"/>
              </a:rPr>
              <a:pPr algn="l" eaLnBrk="1" hangingPunct="1"/>
              <a:t>19</a:t>
            </a:fld>
            <a:endParaRPr lang="en-US" sz="900">
              <a:solidFill>
                <a:srgbClr val="898989"/>
              </a:solidFill>
              <a:latin typeface="Arial" charset="0"/>
              <a:ea typeface="ＭＳ Ｐゴシック" charset="0"/>
              <a:cs typeface="ＭＳ Ｐゴシック" charset="0"/>
            </a:endParaRPr>
          </a:p>
        </p:txBody>
      </p:sp>
      <p:sp>
        <p:nvSpPr>
          <p:cNvPr id="24581" name="Rectangle 8"/>
          <p:cNvSpPr>
            <a:spLocks noChangeArrowheads="1"/>
          </p:cNvSpPr>
          <p:nvPr/>
        </p:nvSpPr>
        <p:spPr bwMode="auto">
          <a:xfrm>
            <a:off x="4530725" y="762000"/>
            <a:ext cx="384968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582" name="Rectangle 90"/>
          <p:cNvSpPr>
            <a:spLocks noChangeArrowheads="1"/>
          </p:cNvSpPr>
          <p:nvPr/>
        </p:nvSpPr>
        <p:spPr bwMode="auto">
          <a:xfrm>
            <a:off x="0" y="6160800"/>
            <a:ext cx="8467725" cy="584776"/>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type="none" w="med" len="lg"/>
              </a14:hiddenLine>
            </a:ext>
          </a:extLst>
        </p:spPr>
        <p:txBody>
          <a:bodyPr anchor="ctr">
            <a:spAutoFit/>
          </a:bodyPr>
          <a:lstStyle/>
          <a:p>
            <a:r>
              <a:rPr lang="en-US" sz="1600" dirty="0">
                <a:cs typeface="Arial" charset="0"/>
              </a:rPr>
              <a:t>Data Source: UNAVCO Plate Boundary Observatory: North American Reference Frame</a:t>
            </a:r>
          </a:p>
          <a:p>
            <a:r>
              <a:rPr lang="en-US" sz="1600" dirty="0">
                <a:cs typeface="Arial" charset="0"/>
              </a:rPr>
              <a:t>UNAVCO GPS Velocity </a:t>
            </a:r>
            <a:r>
              <a:rPr lang="en-US" sz="1600" dirty="0" smtClean="0">
                <a:cs typeface="Arial" charset="0"/>
              </a:rPr>
              <a:t>Viewer</a:t>
            </a:r>
            <a:endParaRPr lang="en-US" sz="1600" dirty="0">
              <a:cs typeface="Arial" charset="0"/>
            </a:endParaRPr>
          </a:p>
        </p:txBody>
      </p:sp>
      <p:grpSp>
        <p:nvGrpSpPr>
          <p:cNvPr id="24583" name="Group 1"/>
          <p:cNvGrpSpPr>
            <a:grpSpLocks/>
          </p:cNvGrpSpPr>
          <p:nvPr/>
        </p:nvGrpSpPr>
        <p:grpSpPr bwMode="auto">
          <a:xfrm>
            <a:off x="2149475" y="5657850"/>
            <a:ext cx="3584575" cy="373063"/>
            <a:chOff x="2162175" y="5992813"/>
            <a:chExt cx="3584575" cy="373062"/>
          </a:xfrm>
        </p:grpSpPr>
        <p:pic>
          <p:nvPicPr>
            <p:cNvPr id="24584" name="Picture 14" descr="vector_scale_25m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62175" y="6050736"/>
              <a:ext cx="3584575" cy="31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TextBox 15"/>
            <p:cNvSpPr txBox="1">
              <a:spLocks noChangeArrowheads="1"/>
            </p:cNvSpPr>
            <p:nvPr/>
          </p:nvSpPr>
          <p:spPr bwMode="auto">
            <a:xfrm>
              <a:off x="3619500" y="5992813"/>
              <a:ext cx="1146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sz="1800">
                  <a:solidFill>
                    <a:schemeClr val="tx1"/>
                  </a:solidFill>
                  <a:latin typeface="Arial" charset="0"/>
                  <a:ea typeface="ＭＳ Ｐゴシック" charset="0"/>
                  <a:cs typeface="ＭＳ Ｐゴシック" charset="0"/>
                </a:rPr>
                <a:t>25 mm/yr</a:t>
              </a:r>
            </a:p>
          </p:txBody>
        </p:sp>
      </p:gr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Number Placeholder 6"/>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979881FA-9FB8-934B-818C-2C0C64404AC2}" type="slidenum">
              <a:rPr lang="en-US" sz="900">
                <a:solidFill>
                  <a:srgbClr val="898989"/>
                </a:solidFill>
                <a:latin typeface="Arial" charset="0"/>
                <a:ea typeface="ＭＳ Ｐゴシック" charset="0"/>
                <a:cs typeface="ＭＳ Ｐゴシック" charset="0"/>
              </a:rPr>
              <a:pPr eaLnBrk="1" hangingPunct="1"/>
              <a:t>2</a:t>
            </a:fld>
            <a:endParaRPr lang="en-US" sz="900">
              <a:solidFill>
                <a:srgbClr val="898989"/>
              </a:solidFill>
              <a:latin typeface="Arial" charset="0"/>
              <a:ea typeface="ＭＳ Ｐゴシック" charset="0"/>
              <a:cs typeface="ＭＳ Ｐゴシック" charset="0"/>
            </a:endParaRPr>
          </a:p>
        </p:txBody>
      </p:sp>
      <p:sp>
        <p:nvSpPr>
          <p:cNvPr id="9218" name="Rectangle 2"/>
          <p:cNvSpPr>
            <a:spLocks noChangeArrowheads="1"/>
          </p:cNvSpPr>
          <p:nvPr/>
        </p:nvSpPr>
        <p:spPr bwMode="auto">
          <a:xfrm>
            <a:off x="531813" y="4937125"/>
            <a:ext cx="77724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20700" indent="-177800">
              <a:spcBef>
                <a:spcPct val="20000"/>
              </a:spcBef>
            </a:pPr>
            <a:endParaRPr lang="en-US" sz="1900"/>
          </a:p>
          <a:p>
            <a:pPr marL="520700" indent="-177800">
              <a:spcBef>
                <a:spcPct val="20000"/>
              </a:spcBef>
            </a:pPr>
            <a:endParaRPr lang="en-US" sz="1900"/>
          </a:p>
          <a:p>
            <a:pPr marL="977900" lvl="1" indent="-228600">
              <a:spcBef>
                <a:spcPct val="20000"/>
              </a:spcBef>
              <a:buSzPct val="75000"/>
              <a:buFont typeface="Wingdings" charset="0"/>
              <a:buNone/>
            </a:pPr>
            <a:endParaRPr lang="en-US" sz="2000"/>
          </a:p>
        </p:txBody>
      </p:sp>
      <p:sp>
        <p:nvSpPr>
          <p:cNvPr id="9219" name="Rectangle 3"/>
          <p:cNvSpPr>
            <a:spLocks noChangeArrowheads="1"/>
          </p:cNvSpPr>
          <p:nvPr/>
        </p:nvSpPr>
        <p:spPr bwMode="auto">
          <a:xfrm>
            <a:off x="1828800" y="215900"/>
            <a:ext cx="7010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436" name="Rectangle 4"/>
          <p:cNvSpPr>
            <a:spLocks noGrp="1" noChangeArrowheads="1"/>
          </p:cNvSpPr>
          <p:nvPr>
            <p:ph type="title"/>
          </p:nvPr>
        </p:nvSpPr>
        <p:spPr>
          <a:xfrm>
            <a:off x="2333625" y="0"/>
            <a:ext cx="6810375" cy="790575"/>
          </a:xfrm>
        </p:spPr>
        <p:txBody>
          <a:bodyPr/>
          <a:lstStyle/>
          <a:p>
            <a:pPr algn="r">
              <a:defRPr/>
            </a:pPr>
            <a:r>
              <a:rPr lang="en-US" dirty="0"/>
              <a:t>About UNAVCO</a:t>
            </a:r>
          </a:p>
        </p:txBody>
      </p:sp>
      <p:sp>
        <p:nvSpPr>
          <p:cNvPr id="9221" name="Rectangle 5"/>
          <p:cNvSpPr>
            <a:spLocks noGrp="1" noChangeArrowheads="1"/>
          </p:cNvSpPr>
          <p:nvPr>
            <p:ph type="body" sz="half" idx="1"/>
          </p:nvPr>
        </p:nvSpPr>
        <p:spPr bwMode="auto">
          <a:xfrm>
            <a:off x="68263" y="887413"/>
            <a:ext cx="4808537" cy="5056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400"/>
              </a:spcBef>
            </a:pPr>
            <a:r>
              <a:rPr lang="en-US" sz="2800" dirty="0">
                <a:latin typeface="Calibri" charset="0"/>
                <a:ea typeface="ＭＳ Ｐゴシック" charset="0"/>
                <a:cs typeface="ＭＳ Ｐゴシック" charset="0"/>
              </a:rPr>
              <a:t>NSF and NASA funded </a:t>
            </a:r>
          </a:p>
          <a:p>
            <a:pPr eaLnBrk="1" hangingPunct="1">
              <a:lnSpc>
                <a:spcPts val="3438"/>
              </a:lnSpc>
              <a:spcBef>
                <a:spcPts val="400"/>
              </a:spcBef>
            </a:pPr>
            <a:r>
              <a:rPr lang="en-US" sz="2800" dirty="0">
                <a:latin typeface="Calibri" charset="0"/>
                <a:ea typeface="ＭＳ Ｐゴシック" charset="0"/>
                <a:cs typeface="ＭＳ Ｐゴシック" charset="0"/>
              </a:rPr>
              <a:t>Non-profit</a:t>
            </a:r>
          </a:p>
          <a:p>
            <a:pPr eaLnBrk="1" hangingPunct="1">
              <a:lnSpc>
                <a:spcPts val="3438"/>
              </a:lnSpc>
              <a:spcBef>
                <a:spcPts val="400"/>
              </a:spcBef>
            </a:pPr>
            <a:r>
              <a:rPr lang="en-US" sz="2800" dirty="0">
                <a:latin typeface="Calibri" charset="0"/>
                <a:ea typeface="ＭＳ Ｐゴシック" charset="0"/>
                <a:cs typeface="ＭＳ Ｐゴシック" charset="0"/>
              </a:rPr>
              <a:t>Consortium</a:t>
            </a:r>
          </a:p>
          <a:p>
            <a:pPr eaLnBrk="1" hangingPunct="1">
              <a:lnSpc>
                <a:spcPts val="3438"/>
              </a:lnSpc>
              <a:spcBef>
                <a:spcPts val="400"/>
              </a:spcBef>
            </a:pPr>
            <a:r>
              <a:rPr lang="en-US" sz="2800" dirty="0">
                <a:latin typeface="Calibri" charset="0"/>
                <a:ea typeface="ＭＳ Ｐゴシック" charset="0"/>
                <a:cs typeface="ＭＳ Ｐゴシック" charset="0"/>
              </a:rPr>
              <a:t>Membership-governed</a:t>
            </a:r>
          </a:p>
          <a:p>
            <a:pPr eaLnBrk="1" hangingPunct="1">
              <a:lnSpc>
                <a:spcPct val="85000"/>
              </a:lnSpc>
              <a:spcBef>
                <a:spcPts val="1000"/>
              </a:spcBef>
            </a:pPr>
            <a:r>
              <a:rPr lang="en-US" sz="3600" b="1" dirty="0">
                <a:latin typeface="Calibri" charset="0"/>
                <a:ea typeface="ＭＳ Ｐゴシック" charset="0"/>
                <a:cs typeface="ＭＳ Ｐゴシック" charset="0"/>
              </a:rPr>
              <a:t>Facilitates geoscience research and education using geodesy</a:t>
            </a:r>
            <a:r>
              <a:rPr lang="en-US" sz="3600" dirty="0">
                <a:latin typeface="Calibri" charset="0"/>
                <a:ea typeface="ＭＳ Ｐゴシック" charset="0"/>
                <a:cs typeface="ＭＳ Ｐゴシック" charset="0"/>
              </a:rPr>
              <a:t> </a:t>
            </a:r>
          </a:p>
          <a:p>
            <a:pPr eaLnBrk="1" hangingPunct="1">
              <a:lnSpc>
                <a:spcPct val="85000"/>
              </a:lnSpc>
              <a:spcBef>
                <a:spcPts val="1000"/>
              </a:spcBef>
            </a:pPr>
            <a:r>
              <a:rPr lang="en-US" sz="2800" dirty="0">
                <a:latin typeface="Calibri" charset="0"/>
                <a:ea typeface="ＭＳ Ｐゴシック" charset="0"/>
                <a:cs typeface="ＭＳ Ｐゴシック" charset="0"/>
              </a:rPr>
              <a:t>Operates the Nation’s geodesy </a:t>
            </a:r>
            <a:r>
              <a:rPr lang="en-US" sz="2800" dirty="0" smtClean="0">
                <a:latin typeface="Calibri" charset="0"/>
                <a:ea typeface="ＭＳ Ｐゴシック" charset="0"/>
                <a:cs typeface="ＭＳ Ｐゴシック" charset="0"/>
              </a:rPr>
              <a:t>facility, including the Plate boundary Observatory </a:t>
            </a:r>
            <a:r>
              <a:rPr lang="en-US" sz="2800" dirty="0">
                <a:latin typeface="Calibri" charset="0"/>
                <a:ea typeface="ＭＳ Ｐゴシック" charset="0"/>
                <a:cs typeface="ＭＳ Ｐゴシック" charset="0"/>
              </a:rPr>
              <a:t>on behalf of NSF</a:t>
            </a:r>
          </a:p>
        </p:txBody>
      </p:sp>
      <p:pic>
        <p:nvPicPr>
          <p:cNvPr id="9222" name="Picture 7"/>
          <p:cNvPicPr>
            <a:picLocks noGrp="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bwMode="auto">
          <a:xfrm>
            <a:off x="5087938" y="914400"/>
            <a:ext cx="3786187" cy="2633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Rectangle 8"/>
          <p:cNvSpPr>
            <a:spLocks noChangeArrowheads="1"/>
          </p:cNvSpPr>
          <p:nvPr/>
        </p:nvSpPr>
        <p:spPr bwMode="auto">
          <a:xfrm>
            <a:off x="26988" y="5903913"/>
            <a:ext cx="9144000" cy="9540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solidFill>
                  <a:srgbClr val="000000"/>
                </a:solidFill>
              </a:rPr>
              <a:t>Broaden the use of UNAVCO data and products </a:t>
            </a:r>
            <a:r>
              <a:rPr lang="en-US" sz="2800">
                <a:solidFill>
                  <a:srgbClr val="000000"/>
                </a:solidFill>
              </a:rPr>
              <a:t>by a wide audience of educational and research users</a:t>
            </a:r>
            <a:endParaRPr lang="en-US" sz="2800"/>
          </a:p>
        </p:txBody>
      </p:sp>
      <p:pic>
        <p:nvPicPr>
          <p:cNvPr id="9224" name="Picture 4" descr="RESESS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1113" y="3128963"/>
            <a:ext cx="3786187" cy="28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world_nnr_3x_box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89" y="943811"/>
            <a:ext cx="8032416" cy="562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1" name="Rectangle 2"/>
          <p:cNvSpPr>
            <a:spLocks noGrp="1" noChangeArrowheads="1"/>
          </p:cNvSpPr>
          <p:nvPr>
            <p:ph type="title"/>
          </p:nvPr>
        </p:nvSpPr>
        <p:spPr/>
        <p:txBody>
          <a:bodyPr/>
          <a:lstStyle/>
          <a:p>
            <a:pPr eaLnBrk="1" hangingPunct="1"/>
            <a:r>
              <a:rPr lang="en-US" sz="3200" dirty="0" smtClean="0"/>
              <a:t>GPS Velocity Viewer</a:t>
            </a:r>
            <a:endParaRPr lang="en-US" sz="3200" dirty="0"/>
          </a:p>
        </p:txBody>
      </p:sp>
      <p:sp>
        <p:nvSpPr>
          <p:cNvPr id="40963" name="Rectangle 90"/>
          <p:cNvSpPr>
            <a:spLocks noChangeArrowheads="1"/>
          </p:cNvSpPr>
          <p:nvPr/>
        </p:nvSpPr>
        <p:spPr bwMode="auto">
          <a:xfrm>
            <a:off x="0" y="6312905"/>
            <a:ext cx="8947150" cy="553998"/>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type="none" w="med" len="lg"/>
              </a14:hiddenLine>
            </a:ext>
          </a:extLst>
        </p:spPr>
        <p:txBody>
          <a:bodyPr anchor="ctr">
            <a:spAutoFit/>
          </a:bodyPr>
          <a:lstStyle/>
          <a:p>
            <a:r>
              <a:rPr lang="en-US" sz="1000" dirty="0">
                <a:cs typeface="Arial" charset="0"/>
              </a:rPr>
              <a:t>Data source: Global Strain Rate Map Project ; Reference Frame: </a:t>
            </a:r>
            <a:r>
              <a:rPr lang="en-US" sz="1000" b="1" dirty="0">
                <a:cs typeface="Arial" charset="0"/>
              </a:rPr>
              <a:t>No Net Rotation</a:t>
            </a:r>
          </a:p>
          <a:p>
            <a:r>
              <a:rPr lang="en-US" sz="1000" dirty="0">
                <a:cs typeface="Arial" charset="0"/>
              </a:rPr>
              <a:t>UNAVCO GPS Velocity Viewer: </a:t>
            </a:r>
          </a:p>
          <a:p>
            <a:r>
              <a:rPr lang="en-US" sz="1000" dirty="0">
                <a:cs typeface="Arial" charset="0"/>
              </a:rPr>
              <a:t>http://</a:t>
            </a:r>
            <a:r>
              <a:rPr lang="en-US" sz="1000" dirty="0" err="1">
                <a:cs typeface="Arial" charset="0"/>
              </a:rPr>
              <a:t>facility.unavco.org</a:t>
            </a:r>
            <a:r>
              <a:rPr lang="en-US" sz="1000" dirty="0">
                <a:cs typeface="Arial" charset="0"/>
              </a:rPr>
              <a:t>/data/maps/</a:t>
            </a:r>
            <a:r>
              <a:rPr lang="en-US" sz="1000" dirty="0" err="1">
                <a:cs typeface="Arial" charset="0"/>
              </a:rPr>
              <a:t>GPSVelocityViewer</a:t>
            </a:r>
            <a:r>
              <a:rPr lang="en-US" sz="1000" dirty="0">
                <a:cs typeface="Arial" charset="0"/>
              </a:rPr>
              <a:t>/</a:t>
            </a:r>
            <a:r>
              <a:rPr lang="en-US" sz="1000" dirty="0" err="1">
                <a:cs typeface="Arial" charset="0"/>
              </a:rPr>
              <a:t>GPSVelocityViewer.html</a:t>
            </a:r>
            <a:endParaRPr lang="en-US" sz="1000" dirty="0">
              <a:cs typeface="Arial" charset="0"/>
            </a:endParaRPr>
          </a:p>
        </p:txBody>
      </p:sp>
    </p:spTree>
    <p:extLst>
      <p:ext uri="{BB962C8B-B14F-4D97-AF65-F5344CB8AC3E}">
        <p14:creationId xmlns:p14="http://schemas.microsoft.com/office/powerpoint/2010/main" val="7786234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Comparing Plate Movement</a:t>
            </a:r>
            <a:endParaRPr lang="en-US" sz="3200" dirty="0"/>
          </a:p>
        </p:txBody>
      </p:sp>
      <p:pic>
        <p:nvPicPr>
          <p:cNvPr id="3" name="Picture 2" descr="midAtlantic-Velociti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231" y="803891"/>
            <a:ext cx="6419752" cy="5905835"/>
          </a:xfrm>
          <a:prstGeom prst="rect">
            <a:avLst/>
          </a:prstGeom>
        </p:spPr>
      </p:pic>
      <p:sp>
        <p:nvSpPr>
          <p:cNvPr id="4" name="Text Box 3"/>
          <p:cNvSpPr txBox="1">
            <a:spLocks noChangeArrowheads="1"/>
          </p:cNvSpPr>
          <p:nvPr/>
        </p:nvSpPr>
        <p:spPr bwMode="auto">
          <a:xfrm rot="16200000">
            <a:off x="8133029" y="5834462"/>
            <a:ext cx="1760343" cy="261610"/>
          </a:xfrm>
          <a:prstGeom prst="rect">
            <a:avLst/>
          </a:prstGeom>
          <a:noFill/>
          <a:ln>
            <a:noFill/>
          </a:ln>
          <a:effectLst/>
          <a:extLst>
            <a:ext uri="{909E8E84-426E-40dd-AFC4-6F175D3DCCD1}">
              <a14:hiddenFill xmlns:a14="http://schemas.microsoft.com/office/drawing/2010/main">
                <a:solidFill>
                  <a:schemeClr val="accent1">
                    <a:alpha val="25000"/>
                  </a:schemeClr>
                </a:solidFill>
              </a14:hiddenFill>
            </a:ext>
            <a:ext uri="{91240B29-F687-4f45-9708-019B960494DF}">
              <a14:hiddenLine xmlns:a14="http://schemas.microsoft.com/office/drawing/2010/main" w="19050">
                <a:solidFill>
                  <a:schemeClr val="tx1"/>
                </a:solidFill>
                <a:miter lim="800000"/>
                <a:headEnd/>
                <a:tailEnd type="none" w="med"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100" dirty="0" smtClean="0"/>
              <a:t>GSRM Project GPS Data</a:t>
            </a:r>
            <a:endParaRPr lang="en-US" sz="1100" dirty="0"/>
          </a:p>
        </p:txBody>
      </p:sp>
    </p:spTree>
    <p:extLst>
      <p:ext uri="{BB962C8B-B14F-4D97-AF65-F5344CB8AC3E}">
        <p14:creationId xmlns:p14="http://schemas.microsoft.com/office/powerpoint/2010/main" val="17702259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descr="UNV-PPT-Title-GPS.jpg"/>
          <p:cNvPicPr>
            <a:picLocks noChangeAspect="1"/>
          </p:cNvPicPr>
          <p:nvPr/>
        </p:nvPicPr>
        <p:blipFill>
          <a:blip r:embed="rId2">
            <a:extLst>
              <a:ext uri="{28A0092B-C50C-407E-A947-70E740481C1C}">
                <a14:useLocalDpi xmlns:a14="http://schemas.microsoft.com/office/drawing/2010/main" val="0"/>
              </a:ext>
            </a:extLst>
          </a:blip>
          <a:srcRect b="81905"/>
          <a:stretch>
            <a:fillRect/>
          </a:stretch>
        </p:blipFill>
        <p:spPr bwMode="auto">
          <a:xfrm>
            <a:off x="0" y="0"/>
            <a:ext cx="91440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itle 8"/>
          <p:cNvSpPr>
            <a:spLocks noGrp="1"/>
          </p:cNvSpPr>
          <p:nvPr>
            <p:ph type="title"/>
          </p:nvPr>
        </p:nvSpPr>
        <p:spPr>
          <a:xfrm>
            <a:off x="2900363" y="0"/>
            <a:ext cx="6243637" cy="1257300"/>
          </a:xfrm>
        </p:spPr>
        <p:txBody>
          <a:bodyPr/>
          <a:lstStyle/>
          <a:p>
            <a:pPr>
              <a:lnSpc>
                <a:spcPts val="3125"/>
              </a:lnSpc>
            </a:pPr>
            <a:r>
              <a:rPr lang="en-US" sz="4000">
                <a:latin typeface="Arial" charset="0"/>
              </a:rPr>
              <a:t>Jules Verne &amp; </a:t>
            </a:r>
            <a:br>
              <a:rPr lang="en-US" sz="4000">
                <a:latin typeface="Arial" charset="0"/>
              </a:rPr>
            </a:br>
            <a:r>
              <a:rPr lang="en-US" sz="4000">
                <a:latin typeface="Arial" charset="0"/>
              </a:rPr>
              <a:t>EarthScope Voyager Jr.</a:t>
            </a: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l="44502" t="48349" r="3058"/>
          <a:stretch>
            <a:fillRect/>
          </a:stretch>
        </p:blipFill>
        <p:spPr bwMode="auto">
          <a:xfrm>
            <a:off x="0" y="1100138"/>
            <a:ext cx="4489450" cy="575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Picture 2"/>
          <p:cNvPicPr>
            <a:picLocks noChangeAspect="1" noChangeArrowheads="1"/>
          </p:cNvPicPr>
          <p:nvPr/>
        </p:nvPicPr>
        <p:blipFill>
          <a:blip r:embed="rId4">
            <a:extLst>
              <a:ext uri="{28A0092B-C50C-407E-A947-70E740481C1C}">
                <a14:useLocalDpi xmlns:a14="http://schemas.microsoft.com/office/drawing/2010/main" val="0"/>
              </a:ext>
            </a:extLst>
          </a:blip>
          <a:srcRect b="15805"/>
          <a:stretch>
            <a:fillRect/>
          </a:stretch>
        </p:blipFill>
        <p:spPr bwMode="auto">
          <a:xfrm>
            <a:off x="3495675" y="1077913"/>
            <a:ext cx="5648325" cy="578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 Box 5"/>
          <p:cNvSpPr txBox="1">
            <a:spLocks noChangeArrowheads="1"/>
          </p:cNvSpPr>
          <p:nvPr/>
        </p:nvSpPr>
        <p:spPr bwMode="auto">
          <a:xfrm>
            <a:off x="6829425" y="5795963"/>
            <a:ext cx="231457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Seismic Hazard Map</a:t>
            </a:r>
          </a:p>
        </p:txBody>
      </p:sp>
      <p:sp>
        <p:nvSpPr>
          <p:cNvPr id="50182" name="Text Box 6"/>
          <p:cNvSpPr txBox="1">
            <a:spLocks noChangeArrowheads="1"/>
          </p:cNvSpPr>
          <p:nvPr/>
        </p:nvSpPr>
        <p:spPr bwMode="auto">
          <a:xfrm>
            <a:off x="0" y="6488113"/>
            <a:ext cx="3481388"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Velocity Vectors</a:t>
            </a:r>
          </a:p>
        </p:txBody>
      </p:sp>
      <p:sp>
        <p:nvSpPr>
          <p:cNvPr id="8" name="Rectangle 7"/>
          <p:cNvSpPr/>
          <p:nvPr/>
        </p:nvSpPr>
        <p:spPr>
          <a:xfrm>
            <a:off x="2335213" y="6457950"/>
            <a:ext cx="6808787" cy="400050"/>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p>
            <a:pPr algn="r">
              <a:defRPr/>
            </a:pPr>
            <a:r>
              <a:rPr lang="en-US" sz="2000" b="1" dirty="0">
                <a:hlinkClick r:id="rId5"/>
              </a:rPr>
              <a:t>http://www.unavco.org/edu_outreach/maptools.html</a:t>
            </a:r>
            <a:r>
              <a:rPr lang="en-US" sz="2000" b="1" dirty="0"/>
              <a:t> </a:t>
            </a:r>
          </a:p>
        </p:txBody>
      </p:sp>
    </p:spTree>
    <p:extLst>
      <p:ext uri="{BB962C8B-B14F-4D97-AF65-F5344CB8AC3E}">
        <p14:creationId xmlns:p14="http://schemas.microsoft.com/office/powerpoint/2010/main" val="37109730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2446338" y="60325"/>
            <a:ext cx="6697662" cy="673100"/>
          </a:xfrm>
        </p:spPr>
        <p:txBody>
          <a:bodyPr/>
          <a:lstStyle/>
          <a:p>
            <a:pPr algn="r">
              <a:defRPr/>
            </a:pPr>
            <a:r>
              <a:rPr lang="en-US" dirty="0"/>
              <a:t>UNAVCO &amp; PBO supported science</a:t>
            </a:r>
          </a:p>
        </p:txBody>
      </p:sp>
      <p:sp>
        <p:nvSpPr>
          <p:cNvPr id="32770" name="Slide Number Placeholder 4"/>
          <p:cNvSpPr>
            <a:spLocks noGrp="1"/>
          </p:cNvSpPr>
          <p:nvPr>
            <p:ph type="sldNum" sz="quarter" idx="4294967295"/>
          </p:nvPr>
        </p:nvSpPr>
        <p:spPr bwMode="auto">
          <a:xfrm>
            <a:off x="6553200" y="6589713"/>
            <a:ext cx="2133600" cy="131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86B5B038-09AA-C141-8AFC-FAE45FAB419C}" type="slidenum">
              <a:rPr lang="en-US" sz="900">
                <a:solidFill>
                  <a:srgbClr val="898989"/>
                </a:solidFill>
                <a:latin typeface="Arial" charset="0"/>
                <a:ea typeface="ＭＳ Ｐゴシック" charset="0"/>
                <a:cs typeface="ＭＳ Ｐゴシック" charset="0"/>
              </a:rPr>
              <a:pPr eaLnBrk="1" hangingPunct="1"/>
              <a:t>23</a:t>
            </a:fld>
            <a:endParaRPr lang="en-US" sz="900">
              <a:solidFill>
                <a:srgbClr val="898989"/>
              </a:solidFill>
              <a:latin typeface="Arial" charset="0"/>
              <a:ea typeface="ＭＳ Ｐゴシック" charset="0"/>
              <a:cs typeface="ＭＳ Ｐゴシック" charset="0"/>
            </a:endParaRPr>
          </a:p>
        </p:txBody>
      </p:sp>
      <p:sp>
        <p:nvSpPr>
          <p:cNvPr id="28675" name="Rectangle 3"/>
          <p:cNvSpPr>
            <a:spLocks noGrp="1" noChangeArrowheads="1"/>
          </p:cNvSpPr>
          <p:nvPr>
            <p:ph type="body" idx="4294967295"/>
          </p:nvPr>
        </p:nvSpPr>
        <p:spPr>
          <a:xfrm>
            <a:off x="0" y="1263650"/>
            <a:ext cx="9144000" cy="4302125"/>
          </a:xfrm>
          <a:prstGeom prst="rect">
            <a:avLst/>
          </a:prstGeom>
        </p:spPr>
        <p:txBody>
          <a:bodyPr/>
          <a:lstStyle/>
          <a:p>
            <a:pPr eaLnBrk="1" hangingPunct="1">
              <a:lnSpc>
                <a:spcPct val="85000"/>
              </a:lnSpc>
              <a:spcBef>
                <a:spcPct val="30000"/>
              </a:spcBef>
              <a:defRPr/>
            </a:pPr>
            <a:r>
              <a:rPr lang="en-US" sz="3400" dirty="0">
                <a:solidFill>
                  <a:srgbClr val="202020"/>
                </a:solidFill>
                <a:latin typeface="+mj-lt"/>
                <a:ea typeface="+mj-ea"/>
                <a:cs typeface="+mj-cs"/>
              </a:rPr>
              <a:t>Plate movement </a:t>
            </a:r>
          </a:p>
          <a:p>
            <a:pPr eaLnBrk="1" hangingPunct="1">
              <a:lnSpc>
                <a:spcPct val="85000"/>
              </a:lnSpc>
              <a:spcBef>
                <a:spcPct val="30000"/>
              </a:spcBef>
              <a:defRPr/>
            </a:pPr>
            <a:r>
              <a:rPr lang="en-US" sz="3400" dirty="0">
                <a:solidFill>
                  <a:srgbClr val="202020"/>
                </a:solidFill>
                <a:latin typeface="+mj-lt"/>
                <a:ea typeface="+mj-ea"/>
                <a:cs typeface="+mj-cs"/>
              </a:rPr>
              <a:t>Earthquakes </a:t>
            </a:r>
          </a:p>
          <a:p>
            <a:pPr eaLnBrk="1" hangingPunct="1">
              <a:lnSpc>
                <a:spcPct val="85000"/>
              </a:lnSpc>
              <a:spcBef>
                <a:spcPct val="30000"/>
              </a:spcBef>
              <a:defRPr/>
            </a:pPr>
            <a:r>
              <a:rPr lang="en-US" sz="3400" dirty="0">
                <a:solidFill>
                  <a:srgbClr val="202020"/>
                </a:solidFill>
                <a:latin typeface="+mj-lt"/>
                <a:ea typeface="+mj-ea"/>
                <a:cs typeface="+mj-cs"/>
              </a:rPr>
              <a:t>Volcanoes</a:t>
            </a:r>
          </a:p>
          <a:p>
            <a:pPr eaLnBrk="1" hangingPunct="1">
              <a:lnSpc>
                <a:spcPct val="85000"/>
              </a:lnSpc>
              <a:spcBef>
                <a:spcPct val="30000"/>
              </a:spcBef>
              <a:defRPr/>
            </a:pPr>
            <a:r>
              <a:rPr lang="en-US" sz="3400" dirty="0">
                <a:solidFill>
                  <a:srgbClr val="202020"/>
                </a:solidFill>
                <a:latin typeface="+mj-lt"/>
                <a:ea typeface="+mj-ea"/>
                <a:cs typeface="+mj-cs"/>
              </a:rPr>
              <a:t>Glacial movements and </a:t>
            </a:r>
            <a:r>
              <a:rPr lang="en-US" sz="3400" dirty="0" err="1">
                <a:solidFill>
                  <a:srgbClr val="202020"/>
                </a:solidFill>
                <a:latin typeface="+mj-lt"/>
                <a:ea typeface="+mj-ea"/>
                <a:cs typeface="+mj-cs"/>
              </a:rPr>
              <a:t>isostatic</a:t>
            </a:r>
            <a:r>
              <a:rPr lang="en-US" sz="3400" dirty="0">
                <a:solidFill>
                  <a:srgbClr val="202020"/>
                </a:solidFill>
                <a:latin typeface="+mj-lt"/>
                <a:ea typeface="+mj-ea"/>
                <a:cs typeface="+mj-cs"/>
              </a:rPr>
              <a:t> adjustment </a:t>
            </a:r>
          </a:p>
          <a:p>
            <a:pPr eaLnBrk="1" hangingPunct="1">
              <a:lnSpc>
                <a:spcPct val="85000"/>
              </a:lnSpc>
              <a:spcBef>
                <a:spcPct val="30000"/>
              </a:spcBef>
              <a:defRPr/>
            </a:pPr>
            <a:r>
              <a:rPr lang="en-US" sz="3400" dirty="0" smtClean="0">
                <a:solidFill>
                  <a:srgbClr val="202020"/>
                </a:solidFill>
                <a:latin typeface="+mj-lt"/>
                <a:ea typeface="+mj-ea"/>
                <a:cs typeface="+mj-cs"/>
              </a:rPr>
              <a:t>Hydrologic changes</a:t>
            </a:r>
            <a:endParaRPr lang="en-US" sz="3400" dirty="0">
              <a:solidFill>
                <a:srgbClr val="202020"/>
              </a:solidFill>
              <a:latin typeface="+mj-lt"/>
              <a:ea typeface="+mj-ea"/>
              <a:cs typeface="+mj-cs"/>
            </a:endParaRPr>
          </a:p>
          <a:p>
            <a:pPr eaLnBrk="1" hangingPunct="1">
              <a:lnSpc>
                <a:spcPct val="85000"/>
              </a:lnSpc>
              <a:spcBef>
                <a:spcPct val="30000"/>
              </a:spcBef>
              <a:defRPr/>
            </a:pPr>
            <a:r>
              <a:rPr lang="en-US" sz="3400" dirty="0" smtClean="0">
                <a:solidFill>
                  <a:srgbClr val="202020"/>
                </a:solidFill>
                <a:latin typeface="+mj-lt"/>
                <a:ea typeface="+mj-ea"/>
                <a:cs typeface="+mj-cs"/>
              </a:rPr>
              <a:t>Atmospheric – water vapor</a:t>
            </a:r>
            <a:endParaRPr lang="en-US" sz="3400" dirty="0">
              <a:solidFill>
                <a:srgbClr val="202020"/>
              </a:solidFill>
              <a:latin typeface="+mj-lt"/>
              <a:ea typeface="+mj-ea"/>
              <a:cs typeface="+mj-cs"/>
            </a:endParaRPr>
          </a:p>
        </p:txBody>
      </p:sp>
      <p:pic>
        <p:nvPicPr>
          <p:cNvPr id="32772" name="Picture 4"/>
          <p:cNvPicPr>
            <a:picLocks noChangeAspect="1" noChangeArrowheads="1"/>
          </p:cNvPicPr>
          <p:nvPr/>
        </p:nvPicPr>
        <p:blipFill>
          <a:blip r:embed="rId3">
            <a:lum bright="-6000"/>
            <a:extLst>
              <a:ext uri="{28A0092B-C50C-407E-A947-70E740481C1C}">
                <a14:useLocalDpi xmlns:a14="http://schemas.microsoft.com/office/drawing/2010/main" val="0"/>
              </a:ext>
            </a:extLst>
          </a:blip>
          <a:srcRect l="1212" t="64145" r="4744" b="12843"/>
          <a:stretch>
            <a:fillRect/>
          </a:stretch>
        </p:blipFill>
        <p:spPr bwMode="auto">
          <a:xfrm>
            <a:off x="3884613" y="5573713"/>
            <a:ext cx="5259387"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pic>
      <p:pic>
        <p:nvPicPr>
          <p:cNvPr id="32773" name="Picture 5"/>
          <p:cNvPicPr>
            <a:picLocks noChangeAspect="1" noChangeArrowheads="1"/>
          </p:cNvPicPr>
          <p:nvPr/>
        </p:nvPicPr>
        <p:blipFill>
          <a:blip r:embed="rId3">
            <a:extLst>
              <a:ext uri="{28A0092B-C50C-407E-A947-70E740481C1C}">
                <a14:useLocalDpi xmlns:a14="http://schemas.microsoft.com/office/drawing/2010/main" val="0"/>
              </a:ext>
            </a:extLst>
          </a:blip>
          <a:srcRect l="900" t="313" r="3879" b="76363"/>
          <a:stretch>
            <a:fillRect/>
          </a:stretch>
        </p:blipFill>
        <p:spPr bwMode="auto">
          <a:xfrm>
            <a:off x="-3175" y="5548313"/>
            <a:ext cx="5362575"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type="none" w="med" len="lg"/>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6"/>
          <p:cNvPicPr>
            <a:picLocks noChangeAspect="1" noChangeArrowheads="1"/>
          </p:cNvPicPr>
          <p:nvPr/>
        </p:nvPicPr>
        <p:blipFill>
          <a:blip r:embed="rId3">
            <a:extLst>
              <a:ext uri="{28A0092B-C50C-407E-A947-70E740481C1C}">
                <a14:useLocalDpi xmlns:a14="http://schemas.microsoft.com/office/drawing/2010/main" val="0"/>
              </a:ext>
            </a:extLst>
          </a:blip>
          <a:srcRect l="49437" t="-2756" b="17699"/>
          <a:stretch>
            <a:fillRect/>
          </a:stretch>
        </p:blipFill>
        <p:spPr bwMode="auto">
          <a:xfrm>
            <a:off x="4795838" y="723900"/>
            <a:ext cx="4119562"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8"/>
          <p:cNvSpPr>
            <a:spLocks noGrp="1"/>
          </p:cNvSpPr>
          <p:nvPr>
            <p:ph type="title" idx="4294967295"/>
          </p:nvPr>
        </p:nvSpPr>
        <p:spPr>
          <a:xfrm>
            <a:off x="2563813" y="60325"/>
            <a:ext cx="6580187" cy="673100"/>
          </a:xfrm>
        </p:spPr>
        <p:txBody>
          <a:bodyPr/>
          <a:lstStyle/>
          <a:p>
            <a:pPr algn="r">
              <a:defRPr/>
            </a:pPr>
            <a:r>
              <a:rPr lang="en-US" dirty="0"/>
              <a:t>Study &amp; Apply </a:t>
            </a:r>
            <a:br>
              <a:rPr lang="en-US" dirty="0"/>
            </a:br>
            <a:r>
              <a:rPr lang="en-US" dirty="0"/>
              <a:t>Geodesy &amp; Measuring Gravity</a:t>
            </a:r>
          </a:p>
        </p:txBody>
      </p:sp>
      <p:sp>
        <p:nvSpPr>
          <p:cNvPr id="26627" name="Slide Number Placeholder 2"/>
          <p:cNvSpPr txBox="1">
            <a:spLocks noGrp="1"/>
          </p:cNvSpPr>
          <p:nvPr/>
        </p:nvSpPr>
        <p:spPr bwMode="auto">
          <a:xfrm>
            <a:off x="6553200" y="6589713"/>
            <a:ext cx="2133600" cy="13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algn="r" eaLnBrk="1" hangingPunct="1"/>
            <a:fld id="{83A43239-62D4-F546-885C-D0A5F355DB53}" type="slidenum">
              <a:rPr lang="en-US" sz="900">
                <a:solidFill>
                  <a:srgbClr val="898989"/>
                </a:solidFill>
                <a:latin typeface="Arial" charset="0"/>
                <a:ea typeface="ＭＳ Ｐゴシック" charset="0"/>
                <a:cs typeface="ＭＳ Ｐゴシック" charset="0"/>
              </a:rPr>
              <a:pPr algn="r" eaLnBrk="1" hangingPunct="1"/>
              <a:t>24</a:t>
            </a:fld>
            <a:endParaRPr lang="en-US" sz="900">
              <a:solidFill>
                <a:srgbClr val="898989"/>
              </a:solidFill>
              <a:latin typeface="Arial" charset="0"/>
              <a:ea typeface="ＭＳ Ｐゴシック" charset="0"/>
              <a:cs typeface="ＭＳ Ｐゴシック" charset="0"/>
            </a:endParaRPr>
          </a:p>
        </p:txBody>
      </p:sp>
      <p:sp>
        <p:nvSpPr>
          <p:cNvPr id="26628" name="Rectangle 3"/>
          <p:cNvSpPr>
            <a:spLocks noGrp="1" noChangeArrowheads="1"/>
          </p:cNvSpPr>
          <p:nvPr>
            <p:ph type="subTitle" idx="4294967295"/>
          </p:nvPr>
        </p:nvSpPr>
        <p:spPr bwMode="auto">
          <a:xfrm>
            <a:off x="190500" y="1017588"/>
            <a:ext cx="4457700" cy="54594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spcBef>
                <a:spcPct val="0"/>
              </a:spcBef>
              <a:buFontTx/>
              <a:buNone/>
            </a:pPr>
            <a:r>
              <a:rPr lang="en-US">
                <a:solidFill>
                  <a:srgbClr val="000000"/>
                </a:solidFill>
                <a:latin typeface="Arial" charset="0"/>
                <a:ea typeface="ＭＳ Ｐゴシック" charset="0"/>
                <a:cs typeface="ＭＳ Ｐゴシック" charset="0"/>
              </a:rPr>
              <a:t>Geodesy is the science of …</a:t>
            </a:r>
          </a:p>
          <a:p>
            <a:pPr marL="0" indent="0" eaLnBrk="1" hangingPunct="1">
              <a:spcBef>
                <a:spcPct val="0"/>
              </a:spcBef>
              <a:buFontTx/>
              <a:buNone/>
            </a:pPr>
            <a:r>
              <a:rPr lang="en-US">
                <a:solidFill>
                  <a:srgbClr val="000000"/>
                </a:solidFill>
                <a:latin typeface="Arial" charset="0"/>
                <a:ea typeface="ＭＳ Ｐゴシック" charset="0"/>
                <a:cs typeface="ＭＳ Ｐゴシック" charset="0"/>
              </a:rPr>
              <a:t>measuring Earth’</a:t>
            </a:r>
            <a:r>
              <a:rPr lang="en-US" altLang="ja-JP">
                <a:solidFill>
                  <a:srgbClr val="000000"/>
                </a:solidFill>
                <a:latin typeface="Arial" charset="0"/>
                <a:ea typeface="ヒラギノ角ゴ ProN W3" charset="0"/>
                <a:cs typeface="Arial" charset="0"/>
              </a:rPr>
              <a:t>s </a:t>
            </a:r>
          </a:p>
          <a:p>
            <a:pPr marL="0" indent="0" eaLnBrk="1" hangingPunct="1">
              <a:spcBef>
                <a:spcPct val="0"/>
              </a:spcBef>
              <a:buFontTx/>
              <a:buNone/>
            </a:pPr>
            <a:r>
              <a:rPr lang="en-US" sz="5400" b="1">
                <a:solidFill>
                  <a:srgbClr val="0000FF"/>
                </a:solidFill>
                <a:latin typeface="Arial" charset="0"/>
                <a:ea typeface="ヒラギノ角ゴ ProN W3" charset="0"/>
                <a:cs typeface="Arial" charset="0"/>
              </a:rPr>
              <a:t>size</a:t>
            </a:r>
            <a:r>
              <a:rPr lang="en-US">
                <a:solidFill>
                  <a:srgbClr val="000000"/>
                </a:solidFill>
                <a:latin typeface="Arial" charset="0"/>
                <a:ea typeface="ヒラギノ角ゴ ProN W3" charset="0"/>
                <a:cs typeface="Arial" charset="0"/>
              </a:rPr>
              <a:t>, </a:t>
            </a:r>
          </a:p>
          <a:p>
            <a:pPr marL="0" indent="0" eaLnBrk="1" hangingPunct="1">
              <a:spcBef>
                <a:spcPct val="0"/>
              </a:spcBef>
              <a:buFontTx/>
              <a:buNone/>
            </a:pPr>
            <a:endParaRPr lang="en-US" i="1">
              <a:solidFill>
                <a:srgbClr val="000000"/>
              </a:solidFill>
              <a:latin typeface="Arial" charset="0"/>
              <a:ea typeface="ヒラギノ角ゴ ProN W3" charset="0"/>
              <a:cs typeface="Arial" charset="0"/>
            </a:endParaRPr>
          </a:p>
          <a:p>
            <a:pPr marL="0" indent="0" eaLnBrk="1" hangingPunct="1">
              <a:spcBef>
                <a:spcPct val="0"/>
              </a:spcBef>
              <a:buFontTx/>
              <a:buNone/>
            </a:pPr>
            <a:r>
              <a:rPr lang="en-US" i="1">
                <a:solidFill>
                  <a:srgbClr val="000000"/>
                </a:solidFill>
                <a:latin typeface="Arial" charset="0"/>
                <a:ea typeface="ヒラギノ角ゴ ProN W3" charset="0"/>
                <a:cs typeface="Arial" charset="0"/>
              </a:rPr>
              <a:t>orientation</a:t>
            </a:r>
            <a:r>
              <a:rPr lang="en-US">
                <a:solidFill>
                  <a:srgbClr val="000000"/>
                </a:solidFill>
                <a:latin typeface="Arial" charset="0"/>
                <a:ea typeface="ヒラギノ角ゴ ProN W3" charset="0"/>
                <a:cs typeface="Arial" charset="0"/>
              </a:rPr>
              <a:t>, 		  </a:t>
            </a:r>
          </a:p>
          <a:p>
            <a:pPr marL="0" indent="0" eaLnBrk="1" hangingPunct="1">
              <a:spcBef>
                <a:spcPct val="0"/>
              </a:spcBef>
              <a:buFontTx/>
              <a:buNone/>
            </a:pPr>
            <a:endParaRPr lang="en-US">
              <a:solidFill>
                <a:srgbClr val="000000"/>
              </a:solidFill>
              <a:latin typeface="Arial" charset="0"/>
              <a:ea typeface="ヒラギノ角ゴ ProN W3" charset="0"/>
              <a:cs typeface="Arial" charset="0"/>
            </a:endParaRPr>
          </a:p>
          <a:p>
            <a:pPr marL="0" indent="0" eaLnBrk="1" hangingPunct="1">
              <a:spcBef>
                <a:spcPct val="0"/>
              </a:spcBef>
              <a:buFontTx/>
              <a:buNone/>
            </a:pPr>
            <a:endParaRPr lang="en-US">
              <a:solidFill>
                <a:srgbClr val="000000"/>
              </a:solidFill>
              <a:latin typeface="Arial" charset="0"/>
              <a:ea typeface="ヒラギノ角ゴ ProN W3" charset="0"/>
              <a:cs typeface="Arial" charset="0"/>
            </a:endParaRPr>
          </a:p>
          <a:p>
            <a:pPr marL="0" indent="0" eaLnBrk="1" hangingPunct="1">
              <a:spcBef>
                <a:spcPct val="0"/>
              </a:spcBef>
              <a:buFontTx/>
              <a:buNone/>
            </a:pPr>
            <a:endParaRPr lang="en-US">
              <a:solidFill>
                <a:srgbClr val="000000"/>
              </a:solidFill>
              <a:latin typeface="Arial" charset="0"/>
              <a:ea typeface="ヒラギノ角ゴ ProN W3" charset="0"/>
              <a:cs typeface="Arial" charset="0"/>
            </a:endParaRPr>
          </a:p>
          <a:p>
            <a:pPr marL="0" indent="0" eaLnBrk="1" hangingPunct="1">
              <a:spcBef>
                <a:spcPct val="0"/>
              </a:spcBef>
              <a:buFontTx/>
              <a:buNone/>
            </a:pPr>
            <a:endParaRPr lang="en-US">
              <a:solidFill>
                <a:srgbClr val="000000"/>
              </a:solidFill>
              <a:latin typeface="Arial" charset="0"/>
              <a:ea typeface="ヒラギノ角ゴ ProN W3" charset="0"/>
              <a:cs typeface="Arial" charset="0"/>
            </a:endParaRPr>
          </a:p>
          <a:p>
            <a:pPr marL="0" indent="0" eaLnBrk="1" hangingPunct="1">
              <a:spcBef>
                <a:spcPct val="0"/>
              </a:spcBef>
              <a:buFontTx/>
              <a:buNone/>
            </a:pPr>
            <a:r>
              <a:rPr lang="en-US">
                <a:solidFill>
                  <a:srgbClr val="000000"/>
                </a:solidFill>
                <a:latin typeface="Arial" charset="0"/>
                <a:ea typeface="ヒラギノ角ゴ ProN W3" charset="0"/>
                <a:cs typeface="Arial" charset="0"/>
              </a:rPr>
              <a:t>And </a:t>
            </a:r>
          </a:p>
          <a:p>
            <a:pPr marL="0" indent="0" eaLnBrk="1" hangingPunct="1">
              <a:spcBef>
                <a:spcPct val="0"/>
              </a:spcBef>
              <a:buFontTx/>
              <a:buNone/>
            </a:pPr>
            <a:r>
              <a:rPr lang="en-US">
                <a:solidFill>
                  <a:srgbClr val="000000"/>
                </a:solidFill>
                <a:latin typeface="Arial" charset="0"/>
                <a:ea typeface="ヒラギノ角ゴ ProN W3" charset="0"/>
                <a:cs typeface="Arial" charset="0"/>
              </a:rPr>
              <a:t>   </a:t>
            </a:r>
          </a:p>
        </p:txBody>
      </p:sp>
      <p:sp>
        <p:nvSpPr>
          <p:cNvPr id="26629" name="Rectangle 5"/>
          <p:cNvSpPr>
            <a:spLocks noChangeArrowheads="1"/>
          </p:cNvSpPr>
          <p:nvPr/>
        </p:nvSpPr>
        <p:spPr bwMode="auto">
          <a:xfrm>
            <a:off x="7239000" y="49530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rtl="1" eaLnBrk="0" hangingPunct="0"/>
            <a:endParaRPr lang="en-US">
              <a:latin typeface="Times New Roman" charset="0"/>
            </a:endParaRPr>
          </a:p>
        </p:txBody>
      </p:sp>
      <p:sp>
        <p:nvSpPr>
          <p:cNvPr id="2" name="Rectangle 1"/>
          <p:cNvSpPr/>
          <p:nvPr/>
        </p:nvSpPr>
        <p:spPr>
          <a:xfrm>
            <a:off x="200197" y="3869680"/>
            <a:ext cx="2458581" cy="510418"/>
          </a:xfrm>
          <a:prstGeom prst="rect">
            <a:avLst/>
          </a:prstGeom>
          <a:solidFill>
            <a:schemeClr val="accent5">
              <a:lumMod val="20000"/>
              <a:lumOff val="80000"/>
            </a:schemeClr>
          </a:solidFill>
        </p:spPr>
        <p:txBody>
          <a:bodyPr wrap="none">
            <a:prstTxWarp prst="textTriangleInverted">
              <a:avLst/>
            </a:prstTxWarp>
            <a:spAutoFit/>
          </a:bodyPr>
          <a:lstStyle/>
          <a:p>
            <a:pPr>
              <a:defRPr/>
            </a:pP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Gravitational</a:t>
            </a:r>
          </a:p>
        </p:txBody>
      </p:sp>
      <p:sp>
        <p:nvSpPr>
          <p:cNvPr id="11" name="Rectangle 10"/>
          <p:cNvSpPr/>
          <p:nvPr/>
        </p:nvSpPr>
        <p:spPr>
          <a:xfrm>
            <a:off x="2658777" y="3857809"/>
            <a:ext cx="1744824" cy="498549"/>
          </a:xfrm>
          <a:prstGeom prst="rect">
            <a:avLst/>
          </a:prstGeom>
          <a:solidFill>
            <a:schemeClr val="accent5">
              <a:lumMod val="20000"/>
              <a:lumOff val="80000"/>
            </a:schemeClr>
          </a:solidFill>
        </p:spPr>
        <p:txBody>
          <a:bodyPr wrap="none">
            <a:prstTxWarp prst="textDeflateBottom">
              <a:avLst/>
            </a:prstTxWarp>
            <a:spAutoFit/>
          </a:bodyPr>
          <a:lstStyle/>
          <a:p>
            <a:pPr>
              <a:defRPr/>
            </a:pPr>
            <a:r>
              <a:rPr lang="en-US"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 Field</a:t>
            </a:r>
          </a:p>
        </p:txBody>
      </p:sp>
      <p:sp>
        <p:nvSpPr>
          <p:cNvPr id="13" name="Rectangle 12"/>
          <p:cNvSpPr/>
          <p:nvPr/>
        </p:nvSpPr>
        <p:spPr>
          <a:xfrm>
            <a:off x="2209800" y="2057400"/>
            <a:ext cx="1744824" cy="498549"/>
          </a:xfrm>
          <a:prstGeom prst="rect">
            <a:avLst/>
          </a:prstGeom>
          <a:solidFill>
            <a:schemeClr val="accent5">
              <a:lumMod val="40000"/>
              <a:lumOff val="60000"/>
            </a:schemeClr>
          </a:solidFill>
        </p:spPr>
        <p:txBody>
          <a:bodyPr wrap="none">
            <a:prstTxWarp prst="textStop">
              <a:avLst/>
            </a:prstTxWarp>
            <a:spAutoFit/>
          </a:bodyPr>
          <a:lstStyle/>
          <a:p>
            <a:pPr>
              <a:defRPr/>
            </a:pPr>
            <a:r>
              <a:rPr lang="en-US" sz="5400" b="1" dirty="0">
                <a:ln w="12700">
                  <a:solidFill>
                    <a:schemeClr val="tx2">
                      <a:satMod val="155000"/>
                    </a:schemeClr>
                  </a:solidFill>
                  <a:prstDash val="solid"/>
                </a:ln>
                <a:solidFill>
                  <a:schemeClr val="accent3">
                    <a:lumMod val="75000"/>
                  </a:schemeClr>
                </a:solidFill>
                <a:effectLst>
                  <a:outerShdw blurRad="41275" dist="20320" dir="1800000" algn="tl" rotWithShape="0">
                    <a:srgbClr val="000000">
                      <a:alpha val="40000"/>
                    </a:srgbClr>
                  </a:outerShdw>
                </a:effectLst>
              </a:rPr>
              <a:t>shape</a:t>
            </a:r>
          </a:p>
        </p:txBody>
      </p:sp>
      <p:sp>
        <p:nvSpPr>
          <p:cNvPr id="26633" name="Content Placeholder 5"/>
          <p:cNvSpPr txBox="1">
            <a:spLocks/>
          </p:cNvSpPr>
          <p:nvPr/>
        </p:nvSpPr>
        <p:spPr bwMode="auto">
          <a:xfrm>
            <a:off x="4800600" y="4854575"/>
            <a:ext cx="4114800" cy="2003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algn="r">
              <a:spcBef>
                <a:spcPct val="20000"/>
              </a:spcBef>
              <a:buFont typeface="Arial" charset="0"/>
              <a:buNone/>
            </a:pPr>
            <a:r>
              <a:rPr lang="en-US" sz="1800">
                <a:solidFill>
                  <a:schemeClr val="tx1"/>
                </a:solidFill>
                <a:ea typeface="ＭＳ Ｐゴシック" charset="0"/>
                <a:cs typeface="ＭＳ Ｐゴシック" charset="0"/>
              </a:rPr>
              <a:t>Map showing variations in the strength of the gravitational force over the surface of the Earth</a:t>
            </a:r>
          </a:p>
          <a:p>
            <a:pPr algn="r">
              <a:spcBef>
                <a:spcPct val="20000"/>
              </a:spcBef>
              <a:buFont typeface="Arial" charset="0"/>
              <a:buNone/>
            </a:pPr>
            <a:endParaRPr lang="en-US" sz="1800">
              <a:solidFill>
                <a:schemeClr val="tx1"/>
              </a:solidFill>
              <a:ea typeface="ＭＳ Ｐゴシック" charset="0"/>
              <a:cs typeface="ＭＳ Ｐゴシック" charset="0"/>
            </a:endParaRPr>
          </a:p>
          <a:p>
            <a:pPr algn="r">
              <a:spcBef>
                <a:spcPct val="20000"/>
              </a:spcBef>
              <a:buFont typeface="Arial" charset="0"/>
              <a:buNone/>
            </a:pPr>
            <a:r>
              <a:rPr lang="en-US" sz="1800">
                <a:solidFill>
                  <a:schemeClr val="tx1"/>
                </a:solidFill>
                <a:ea typeface="ＭＳ Ｐゴシック" charset="0"/>
                <a:cs typeface="ＭＳ Ｐゴシック" charset="0"/>
              </a:rPr>
              <a:t>Blue  = less gravity</a:t>
            </a:r>
          </a:p>
          <a:p>
            <a:pPr algn="r">
              <a:spcBef>
                <a:spcPct val="20000"/>
              </a:spcBef>
              <a:buFont typeface="Arial" charset="0"/>
              <a:buNone/>
            </a:pPr>
            <a:r>
              <a:rPr lang="en-US" sz="1800">
                <a:solidFill>
                  <a:schemeClr val="tx1"/>
                </a:solidFill>
                <a:ea typeface="ＭＳ Ｐゴシック" charset="0"/>
                <a:cs typeface="ＭＳ Ｐゴシック" charset="0"/>
              </a:rPr>
              <a:t>Red = more gravity</a:t>
            </a:r>
          </a:p>
        </p:txBody>
      </p:sp>
      <p:sp>
        <p:nvSpPr>
          <p:cNvPr id="6" name="Rectangle 5"/>
          <p:cNvSpPr/>
          <p:nvPr/>
        </p:nvSpPr>
        <p:spPr>
          <a:xfrm>
            <a:off x="221908" y="4854697"/>
            <a:ext cx="4015519" cy="1200329"/>
          </a:xfrm>
          <a:prstGeom prst="rect">
            <a:avLst/>
          </a:prstGeom>
          <a:solidFill>
            <a:schemeClr val="accent5">
              <a:lumMod val="40000"/>
              <a:lumOff val="60000"/>
            </a:schemeClr>
          </a:solidFill>
        </p:spPr>
        <p:txBody>
          <a:bodyPr>
            <a:spAutoFit/>
          </a:bodyPr>
          <a:lstStyle/>
          <a:p>
            <a:pPr>
              <a:defRPr/>
            </a:pPr>
            <a:r>
              <a:rPr lang="en-US" sz="3600" dirty="0">
                <a:gradFill flip="none" rotWithShape="1">
                  <a:gsLst>
                    <a:gs pos="0">
                      <a:srgbClr val="0000FF"/>
                    </a:gs>
                    <a:gs pos="100000">
                      <a:srgbClr val="FF0000"/>
                    </a:gs>
                  </a:gsLst>
                  <a:lin ang="0" scaled="1"/>
                  <a:tileRect/>
                </a:gradFill>
                <a:cs typeface="Arial" charset="0"/>
              </a:rPr>
              <a:t>variations of these with time</a:t>
            </a:r>
            <a:endParaRPr lang="en-US" sz="3600" b="1" dirty="0">
              <a:ln w="12700">
                <a:solidFill>
                  <a:schemeClr val="tx2">
                    <a:satMod val="155000"/>
                  </a:schemeClr>
                </a:solidFill>
                <a:prstDash val="solid"/>
              </a:ln>
              <a:gradFill flip="none" rotWithShape="1">
                <a:gsLst>
                  <a:gs pos="0">
                    <a:srgbClr val="0000FF"/>
                  </a:gs>
                  <a:gs pos="100000">
                    <a:srgbClr val="FF0000"/>
                  </a:gs>
                </a:gsLst>
                <a:lin ang="0" scaled="1"/>
                <a:tileRect/>
              </a:gradFill>
              <a:effectLst>
                <a:outerShdw blurRad="41275" dist="20320" dir="1800000" algn="tl" rotWithShape="0">
                  <a:srgbClr val="000000">
                    <a:alpha val="40000"/>
                  </a:srgbClr>
                </a:outerShdw>
              </a:effectLst>
            </a:endParaRPr>
          </a:p>
        </p:txBody>
      </p:sp>
      <p:sp>
        <p:nvSpPr>
          <p:cNvPr id="16" name="Text Box 3"/>
          <p:cNvSpPr txBox="1">
            <a:spLocks noChangeArrowheads="1"/>
          </p:cNvSpPr>
          <p:nvPr/>
        </p:nvSpPr>
        <p:spPr bwMode="auto">
          <a:xfrm rot="16200000">
            <a:off x="8462169" y="3875882"/>
            <a:ext cx="1101725" cy="261937"/>
          </a:xfrm>
          <a:prstGeom prst="rect">
            <a:avLst/>
          </a:prstGeom>
          <a:noFill/>
          <a:ln>
            <a:noFill/>
          </a:ln>
          <a:effectLst/>
          <a:extLst>
            <a:ext uri="{909E8E84-426E-40dd-AFC4-6F175D3DCCD1}">
              <a14:hiddenFill xmlns:a14="http://schemas.microsoft.com/office/drawing/2010/main">
                <a:solidFill>
                  <a:schemeClr val="accent1">
                    <a:alpha val="25000"/>
                  </a:schemeClr>
                </a:solidFill>
              </a14:hiddenFill>
            </a:ext>
            <a:ext uri="{91240B29-F687-4f45-9708-019B960494DF}">
              <a14:hiddenLine xmlns:a14="http://schemas.microsoft.com/office/drawing/2010/main" w="19050">
                <a:solidFill>
                  <a:schemeClr val="tx1"/>
                </a:solidFill>
                <a:miter lim="800000"/>
                <a:headEnd/>
                <a:tailEnd type="none" w="med"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100" dirty="0"/>
              <a:t>NASA GRACE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5"/>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225B0957-D095-2B47-BB61-2391B079A623}" type="slidenum">
              <a:rPr lang="en-US" sz="900">
                <a:solidFill>
                  <a:srgbClr val="898989"/>
                </a:solidFill>
                <a:latin typeface="Arial" charset="0"/>
                <a:ea typeface="ＭＳ Ｐゴシック" charset="0"/>
                <a:cs typeface="ＭＳ Ｐゴシック" charset="0"/>
              </a:rPr>
              <a:pPr eaLnBrk="1" hangingPunct="1"/>
              <a:t>25</a:t>
            </a:fld>
            <a:endParaRPr lang="en-US" sz="900">
              <a:solidFill>
                <a:srgbClr val="898989"/>
              </a:solidFill>
              <a:latin typeface="Arial" charset="0"/>
              <a:ea typeface="ＭＳ Ｐゴシック" charset="0"/>
              <a:cs typeface="ＭＳ Ｐゴシック" charset="0"/>
            </a:endParaRPr>
          </a:p>
        </p:txBody>
      </p:sp>
      <p:sp>
        <p:nvSpPr>
          <p:cNvPr id="44034" name="Rectangle 2"/>
          <p:cNvSpPr>
            <a:spLocks noGrp="1" noChangeArrowheads="1"/>
          </p:cNvSpPr>
          <p:nvPr>
            <p:ph type="title"/>
          </p:nvPr>
        </p:nvSpPr>
        <p:spPr>
          <a:xfrm>
            <a:off x="2006600" y="114300"/>
            <a:ext cx="7137400" cy="515938"/>
          </a:xfrm>
        </p:spPr>
        <p:txBody>
          <a:bodyPr/>
          <a:lstStyle/>
          <a:p>
            <a:pPr eaLnBrk="1" hangingPunct="1">
              <a:defRPr/>
            </a:pPr>
            <a:r>
              <a:rPr lang="en-US" sz="2800" b="1" dirty="0">
                <a:cs typeface="ＭＳ Ｐゴシック" charset="0"/>
              </a:rPr>
              <a:t>Anatomy of a High-precision </a:t>
            </a:r>
            <a:br>
              <a:rPr lang="en-US" sz="2800" b="1" dirty="0">
                <a:cs typeface="ＭＳ Ｐゴシック" charset="0"/>
              </a:rPr>
            </a:br>
            <a:r>
              <a:rPr lang="en-US" sz="2800" b="1" dirty="0">
                <a:cs typeface="ＭＳ Ｐゴシック" charset="0"/>
              </a:rPr>
              <a:t>Permanent GPS Station</a:t>
            </a:r>
          </a:p>
        </p:txBody>
      </p:sp>
      <p:pic>
        <p:nvPicPr>
          <p:cNvPr id="35843"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211138" y="1350963"/>
            <a:ext cx="4471987" cy="4664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4"/>
          <p:cNvSpPr>
            <a:spLocks noGrp="1" noChangeArrowheads="1"/>
          </p:cNvSpPr>
          <p:nvPr>
            <p:ph type="body" sz="half" idx="2"/>
          </p:nvPr>
        </p:nvSpPr>
        <p:spPr bwMode="auto">
          <a:xfrm>
            <a:off x="4810125" y="1306513"/>
            <a:ext cx="4235450" cy="5343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80000"/>
              </a:lnSpc>
              <a:buFontTx/>
              <a:buNone/>
            </a:pPr>
            <a:r>
              <a:rPr lang="en-US" dirty="0">
                <a:latin typeface="Calibri" charset="0"/>
                <a:ea typeface="ＭＳ Ｐゴシック" charset="0"/>
                <a:cs typeface="ＭＳ Ｐゴシック" charset="0"/>
              </a:rPr>
              <a:t>GPS antenna inside of </a:t>
            </a:r>
            <a:r>
              <a:rPr lang="en-US" dirty="0" smtClean="0">
                <a:latin typeface="Calibri" charset="0"/>
                <a:ea typeface="ＭＳ Ｐゴシック" charset="0"/>
                <a:cs typeface="ＭＳ Ｐゴシック" charset="0"/>
              </a:rPr>
              <a:t>dome</a:t>
            </a:r>
            <a:endParaRPr lang="en-US" dirty="0">
              <a:latin typeface="Calibri" charset="0"/>
              <a:ea typeface="ＭＳ Ｐゴシック" charset="0"/>
              <a:cs typeface="ＭＳ Ｐゴシック" charset="0"/>
            </a:endParaRPr>
          </a:p>
          <a:p>
            <a:pPr eaLnBrk="1" hangingPunct="1">
              <a:lnSpc>
                <a:spcPct val="80000"/>
              </a:lnSpc>
              <a:buFontTx/>
              <a:buNone/>
            </a:pPr>
            <a:r>
              <a:rPr lang="en-US" dirty="0">
                <a:latin typeface="Calibri" charset="0"/>
                <a:ea typeface="ＭＳ Ｐゴシック" charset="0"/>
                <a:cs typeface="ＭＳ Ｐゴシック" charset="0"/>
              </a:rPr>
              <a:t>Monument solidly attached into the ground with braces. </a:t>
            </a:r>
          </a:p>
          <a:p>
            <a:pPr eaLnBrk="1" hangingPunct="1">
              <a:lnSpc>
                <a:spcPct val="80000"/>
              </a:lnSpc>
              <a:buFontTx/>
              <a:buNone/>
            </a:pPr>
            <a:r>
              <a:rPr lang="en-US" b="1" dirty="0" smtClean="0">
                <a:latin typeface="Calibri" charset="0"/>
                <a:ea typeface="ＭＳ Ｐゴシック" charset="0"/>
                <a:cs typeface="ＭＳ Ｐゴシック" charset="0"/>
              </a:rPr>
              <a:t>If </a:t>
            </a:r>
            <a:r>
              <a:rPr lang="en-US" b="1" dirty="0">
                <a:latin typeface="Calibri" charset="0"/>
                <a:ea typeface="ＭＳ Ｐゴシック" charset="0"/>
                <a:cs typeface="ＭＳ Ｐゴシック" charset="0"/>
              </a:rPr>
              <a:t>the ground moves, the station moves</a:t>
            </a:r>
            <a:r>
              <a:rPr lang="en-US" dirty="0" smtClean="0">
                <a:latin typeface="Calibri" charset="0"/>
                <a:ea typeface="ＭＳ Ｐゴシック" charset="0"/>
                <a:cs typeface="ＭＳ Ｐゴシック" charset="0"/>
              </a:rPr>
              <a:t>.</a:t>
            </a:r>
            <a:endParaRPr lang="en-US" dirty="0">
              <a:latin typeface="Calibri" charset="0"/>
              <a:ea typeface="ＭＳ Ｐゴシック" charset="0"/>
              <a:cs typeface="ＭＳ Ｐゴシック" charset="0"/>
            </a:endParaRPr>
          </a:p>
          <a:p>
            <a:pPr eaLnBrk="1" hangingPunct="1">
              <a:lnSpc>
                <a:spcPct val="80000"/>
              </a:lnSpc>
              <a:buFontTx/>
              <a:buNone/>
            </a:pPr>
            <a:r>
              <a:rPr lang="en-US" dirty="0">
                <a:latin typeface="Calibri" charset="0"/>
                <a:ea typeface="ＭＳ Ｐゴシック" charset="0"/>
                <a:cs typeface="ＭＳ Ｐゴシック" charset="0"/>
              </a:rPr>
              <a:t>Solar panel for </a:t>
            </a:r>
            <a:r>
              <a:rPr lang="en-US" dirty="0" smtClean="0">
                <a:latin typeface="Calibri" charset="0"/>
                <a:ea typeface="ＭＳ Ｐゴシック" charset="0"/>
                <a:cs typeface="ＭＳ Ｐゴシック" charset="0"/>
              </a:rPr>
              <a:t>power</a:t>
            </a:r>
          </a:p>
          <a:p>
            <a:pPr eaLnBrk="1" hangingPunct="1">
              <a:lnSpc>
                <a:spcPct val="80000"/>
              </a:lnSpc>
              <a:buFontTx/>
              <a:buNone/>
            </a:pPr>
            <a:r>
              <a:rPr lang="en-US" dirty="0" smtClean="0">
                <a:latin typeface="Calibri" charset="0"/>
                <a:ea typeface="ＭＳ Ｐゴシック" charset="0"/>
                <a:cs typeface="ＭＳ Ｐゴシック" charset="0"/>
              </a:rPr>
              <a:t>Equipment </a:t>
            </a:r>
            <a:r>
              <a:rPr lang="en-US" dirty="0">
                <a:latin typeface="Calibri" charset="0"/>
                <a:ea typeface="ＭＳ Ｐゴシック" charset="0"/>
                <a:cs typeface="ＭＳ Ｐゴシック" charset="0"/>
              </a:rPr>
              <a:t>enclosure</a:t>
            </a:r>
            <a:r>
              <a:rPr lang="en-US" sz="2100" dirty="0">
                <a:latin typeface="Calibri" charset="0"/>
                <a:ea typeface="ＭＳ Ｐゴシック" charset="0"/>
                <a:cs typeface="ＭＳ Ｐゴシック" charset="0"/>
              </a:rPr>
              <a:t> </a:t>
            </a:r>
          </a:p>
          <a:p>
            <a:pPr eaLnBrk="1" hangingPunct="1">
              <a:lnSpc>
                <a:spcPct val="80000"/>
              </a:lnSpc>
            </a:pPr>
            <a:r>
              <a:rPr lang="en-US" sz="2100" dirty="0">
                <a:latin typeface="Calibri" charset="0"/>
                <a:ea typeface="ＭＳ Ｐゴシック" charset="0"/>
                <a:cs typeface="ＭＳ Ｐゴシック" charset="0"/>
              </a:rPr>
              <a:t>GPS receiver</a:t>
            </a:r>
          </a:p>
          <a:p>
            <a:pPr eaLnBrk="1" hangingPunct="1">
              <a:lnSpc>
                <a:spcPct val="80000"/>
              </a:lnSpc>
            </a:pPr>
            <a:r>
              <a:rPr lang="en-US" sz="2100" dirty="0">
                <a:latin typeface="Calibri" charset="0"/>
                <a:ea typeface="ＭＳ Ｐゴシック" charset="0"/>
                <a:cs typeface="ＭＳ Ｐゴシック" charset="0"/>
              </a:rPr>
              <a:t>Power/batteries</a:t>
            </a:r>
          </a:p>
          <a:p>
            <a:pPr eaLnBrk="1" hangingPunct="1">
              <a:lnSpc>
                <a:spcPct val="80000"/>
              </a:lnSpc>
            </a:pPr>
            <a:r>
              <a:rPr lang="en-US" sz="2100" dirty="0">
                <a:latin typeface="Calibri" charset="0"/>
                <a:ea typeface="ＭＳ Ｐゴシック" charset="0"/>
                <a:cs typeface="ＭＳ Ｐゴシック" charset="0"/>
              </a:rPr>
              <a:t>Communications/ radio/ modem</a:t>
            </a:r>
          </a:p>
          <a:p>
            <a:pPr eaLnBrk="1" hangingPunct="1">
              <a:lnSpc>
                <a:spcPct val="80000"/>
              </a:lnSpc>
            </a:pPr>
            <a:r>
              <a:rPr lang="en-US" sz="2100" dirty="0">
                <a:latin typeface="Calibri" charset="0"/>
                <a:ea typeface="ＭＳ Ｐゴシック" charset="0"/>
                <a:cs typeface="ＭＳ Ｐゴシック" charset="0"/>
              </a:rPr>
              <a:t>Data storage/ memory</a:t>
            </a:r>
          </a:p>
        </p:txBody>
      </p:sp>
      <p:sp>
        <p:nvSpPr>
          <p:cNvPr id="35845" name="Line 5"/>
          <p:cNvSpPr>
            <a:spLocks noChangeShapeType="1"/>
          </p:cNvSpPr>
          <p:nvPr/>
        </p:nvSpPr>
        <p:spPr bwMode="auto">
          <a:xfrm flipH="1">
            <a:off x="1641475" y="1579563"/>
            <a:ext cx="3179763" cy="1535112"/>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5846" name="Line 6"/>
          <p:cNvSpPr>
            <a:spLocks noChangeShapeType="1"/>
          </p:cNvSpPr>
          <p:nvPr/>
        </p:nvSpPr>
        <p:spPr bwMode="auto">
          <a:xfrm flipH="1">
            <a:off x="627063" y="3968750"/>
            <a:ext cx="744537" cy="2730500"/>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5847" name="Line 7"/>
          <p:cNvSpPr>
            <a:spLocks noChangeShapeType="1"/>
          </p:cNvSpPr>
          <p:nvPr/>
        </p:nvSpPr>
        <p:spPr bwMode="auto">
          <a:xfrm>
            <a:off x="1803400" y="4103688"/>
            <a:ext cx="1038225" cy="2351087"/>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5848" name="Line 8"/>
          <p:cNvSpPr>
            <a:spLocks noChangeShapeType="1"/>
          </p:cNvSpPr>
          <p:nvPr/>
        </p:nvSpPr>
        <p:spPr bwMode="auto">
          <a:xfrm flipH="1">
            <a:off x="1417638" y="4008438"/>
            <a:ext cx="101600" cy="2570162"/>
          </a:xfrm>
          <a:prstGeom prst="line">
            <a:avLst/>
          </a:prstGeom>
          <a:noFill/>
          <a:ln w="57150">
            <a:solidFill>
              <a:schemeClr val="tx1"/>
            </a:solidFill>
            <a:prstDash val="dash"/>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5849" name="Line 9"/>
          <p:cNvSpPr>
            <a:spLocks noChangeShapeType="1"/>
          </p:cNvSpPr>
          <p:nvPr/>
        </p:nvSpPr>
        <p:spPr bwMode="auto">
          <a:xfrm flipH="1">
            <a:off x="1863725" y="2424113"/>
            <a:ext cx="3179763" cy="1535112"/>
          </a:xfrm>
          <a:prstGeom prst="line">
            <a:avLst/>
          </a:prstGeom>
          <a:noFill/>
          <a:ln w="57150">
            <a:solidFill>
              <a:srgbClr val="FF0000"/>
            </a:solidFill>
            <a:round/>
            <a:headEnd/>
            <a:tailEnd type="triangle" w="med" len="lg"/>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ChangeArrowheads="1"/>
          </p:cNvSpPr>
          <p:nvPr/>
        </p:nvSpPr>
        <p:spPr bwMode="auto">
          <a:xfrm>
            <a:off x="531813" y="4937125"/>
            <a:ext cx="7772400"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20700" indent="-177800">
              <a:spcBef>
                <a:spcPct val="20000"/>
              </a:spcBef>
            </a:pPr>
            <a:endParaRPr lang="en-US" sz="1900" b="1"/>
          </a:p>
          <a:p>
            <a:pPr marL="520700" indent="-177800">
              <a:spcBef>
                <a:spcPct val="20000"/>
              </a:spcBef>
            </a:pPr>
            <a:endParaRPr lang="en-US" sz="1900" b="1"/>
          </a:p>
          <a:p>
            <a:pPr marL="977900" lvl="1" indent="-228600">
              <a:spcBef>
                <a:spcPct val="20000"/>
              </a:spcBef>
              <a:buSzPct val="75000"/>
              <a:buFont typeface="Wingdings" charset="0"/>
              <a:buNone/>
            </a:pPr>
            <a:endParaRPr lang="en-US" sz="2000"/>
          </a:p>
        </p:txBody>
      </p:sp>
      <p:sp>
        <p:nvSpPr>
          <p:cNvPr id="37890" name="Rectangle 3"/>
          <p:cNvSpPr>
            <a:spLocks noChangeArrowheads="1"/>
          </p:cNvSpPr>
          <p:nvPr/>
        </p:nvSpPr>
        <p:spPr bwMode="auto">
          <a:xfrm>
            <a:off x="1828800" y="215900"/>
            <a:ext cx="7010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843" name="Rectangle 4"/>
          <p:cNvSpPr>
            <a:spLocks noGrp="1" noChangeArrowheads="1"/>
          </p:cNvSpPr>
          <p:nvPr>
            <p:ph type="title"/>
          </p:nvPr>
        </p:nvSpPr>
        <p:spPr/>
        <p:txBody>
          <a:bodyPr/>
          <a:lstStyle/>
          <a:p>
            <a:pPr>
              <a:defRPr/>
            </a:pPr>
            <a:r>
              <a:rPr lang="en-US" sz="3200" dirty="0"/>
              <a:t>Introduction: GPS Basics</a:t>
            </a:r>
            <a:endParaRPr lang="en-US" dirty="0"/>
          </a:p>
        </p:txBody>
      </p:sp>
      <p:sp>
        <p:nvSpPr>
          <p:cNvPr id="37892" name="Text Box 5"/>
          <p:cNvSpPr txBox="1">
            <a:spLocks noChangeArrowheads="1"/>
          </p:cNvSpPr>
          <p:nvPr/>
        </p:nvSpPr>
        <p:spPr bwMode="auto">
          <a:xfrm>
            <a:off x="254000" y="1100138"/>
            <a:ext cx="8890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spcBef>
                <a:spcPct val="50000"/>
              </a:spcBef>
              <a:buFont typeface="Times" charset="0"/>
              <a:buNone/>
            </a:pPr>
            <a:endParaRPr lang="en-US" sz="2800">
              <a:solidFill>
                <a:schemeClr val="tx1"/>
              </a:solidFill>
              <a:latin typeface="Arial" charset="0"/>
              <a:ea typeface="ＭＳ Ｐゴシック" charset="0"/>
              <a:cs typeface="ＭＳ Ｐゴシック" charset="0"/>
            </a:endParaRPr>
          </a:p>
        </p:txBody>
      </p:sp>
      <p:sp>
        <p:nvSpPr>
          <p:cNvPr id="37893" name="Text Box 6"/>
          <p:cNvSpPr txBox="1">
            <a:spLocks noChangeArrowheads="1"/>
          </p:cNvSpPr>
          <p:nvPr/>
        </p:nvSpPr>
        <p:spPr bwMode="auto">
          <a:xfrm>
            <a:off x="4816475" y="1187450"/>
            <a:ext cx="4175125"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wrap="square">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algn="l" eaLnBrk="1" hangingPunct="1">
              <a:spcBef>
                <a:spcPct val="50000"/>
              </a:spcBef>
              <a:buFont typeface="Times" charset="0"/>
              <a:buChar char="•"/>
            </a:pPr>
            <a:r>
              <a:rPr lang="en-US" sz="2800" dirty="0">
                <a:solidFill>
                  <a:schemeClr val="tx1"/>
                </a:solidFill>
                <a:latin typeface="Arial" charset="0"/>
                <a:ea typeface="ＭＳ Ｐゴシック" charset="0"/>
                <a:cs typeface="ＭＳ Ｐゴシック" charset="0"/>
              </a:rPr>
              <a:t> </a:t>
            </a:r>
            <a:r>
              <a:rPr lang="en-US" sz="2800" dirty="0" smtClean="0">
                <a:solidFill>
                  <a:schemeClr val="tx1"/>
                </a:solidFill>
                <a:latin typeface="Arial" charset="0"/>
                <a:ea typeface="ＭＳ Ｐゴシック" charset="0"/>
                <a:cs typeface="ＭＳ Ｐゴシック" charset="0"/>
              </a:rPr>
              <a:t>Four satellite </a:t>
            </a:r>
            <a:r>
              <a:rPr lang="en-US" sz="2800" dirty="0">
                <a:solidFill>
                  <a:schemeClr val="tx1"/>
                </a:solidFill>
                <a:latin typeface="Arial" charset="0"/>
                <a:ea typeface="ＭＳ Ｐゴシック" charset="0"/>
                <a:cs typeface="ＭＳ Ｐゴシック" charset="0"/>
              </a:rPr>
              <a:t>signals are needed to locate the receiver in 3D space.</a:t>
            </a:r>
          </a:p>
          <a:p>
            <a:pPr algn="l" eaLnBrk="1" hangingPunct="1">
              <a:spcBef>
                <a:spcPct val="50000"/>
              </a:spcBef>
              <a:buFont typeface="Times" charset="0"/>
              <a:buChar char="•"/>
            </a:pPr>
            <a:r>
              <a:rPr lang="en-US" sz="2800" dirty="0">
                <a:solidFill>
                  <a:schemeClr val="tx1"/>
                </a:solidFill>
                <a:latin typeface="Arial" charset="0"/>
                <a:ea typeface="ＭＳ Ｐゴシック" charset="0"/>
                <a:cs typeface="ＭＳ Ｐゴシック" charset="0"/>
              </a:rPr>
              <a:t> The fourth satellite is </a:t>
            </a:r>
            <a:r>
              <a:rPr lang="en-US" sz="2800" dirty="0" smtClean="0">
                <a:solidFill>
                  <a:schemeClr val="tx1"/>
                </a:solidFill>
                <a:latin typeface="Arial" charset="0"/>
                <a:ea typeface="ＭＳ Ｐゴシック" charset="0"/>
                <a:cs typeface="ＭＳ Ｐゴシック" charset="0"/>
              </a:rPr>
              <a:t>also used </a:t>
            </a:r>
            <a:r>
              <a:rPr lang="en-US" sz="2800" dirty="0">
                <a:solidFill>
                  <a:schemeClr val="tx1"/>
                </a:solidFill>
                <a:latin typeface="Arial" charset="0"/>
                <a:ea typeface="ＭＳ Ｐゴシック" charset="0"/>
                <a:cs typeface="ＭＳ Ｐゴシック" charset="0"/>
              </a:rPr>
              <a:t>for time accuracy. </a:t>
            </a:r>
          </a:p>
          <a:p>
            <a:pPr algn="l" eaLnBrk="1" hangingPunct="1">
              <a:spcBef>
                <a:spcPct val="50000"/>
              </a:spcBef>
              <a:buFont typeface="Times" charset="0"/>
              <a:buChar char="•"/>
            </a:pPr>
            <a:r>
              <a:rPr lang="en-US" sz="2800" dirty="0">
                <a:solidFill>
                  <a:schemeClr val="tx1"/>
                </a:solidFill>
                <a:latin typeface="Arial" charset="0"/>
                <a:ea typeface="ＭＳ Ｐゴシック" charset="0"/>
                <a:cs typeface="ＭＳ Ｐゴシック" charset="0"/>
              </a:rPr>
              <a:t> Position can be calculated within </a:t>
            </a:r>
            <a:r>
              <a:rPr lang="en-US" sz="2800" dirty="0" smtClean="0">
                <a:solidFill>
                  <a:schemeClr val="tx1"/>
                </a:solidFill>
                <a:latin typeface="Arial" charset="0"/>
                <a:ea typeface="ＭＳ Ｐゴシック" charset="0"/>
                <a:cs typeface="ＭＳ Ｐゴシック" charset="0"/>
              </a:rPr>
              <a:t>to a millimeter.</a:t>
            </a:r>
            <a:endParaRPr lang="en-US" sz="2800" dirty="0">
              <a:solidFill>
                <a:schemeClr val="tx1"/>
              </a:solidFill>
              <a:latin typeface="Arial" charset="0"/>
              <a:ea typeface="ＭＳ Ｐゴシック" charset="0"/>
              <a:cs typeface="ＭＳ Ｐゴシック" charset="0"/>
            </a:endParaRPr>
          </a:p>
          <a:p>
            <a:pPr algn="l" eaLnBrk="1" hangingPunct="1">
              <a:spcBef>
                <a:spcPct val="50000"/>
              </a:spcBef>
              <a:buFont typeface="Times" charset="0"/>
              <a:buChar char="•"/>
            </a:pPr>
            <a:r>
              <a:rPr lang="en-US" sz="2800" dirty="0">
                <a:solidFill>
                  <a:schemeClr val="tx1"/>
                </a:solidFill>
                <a:latin typeface="Calibri" charset="0"/>
                <a:ea typeface="ＭＳ Ｐゴシック" charset="0"/>
                <a:cs typeface="ＭＳ Ｐゴシック" charset="0"/>
              </a:rPr>
              <a:t>Needs ground control and time quality</a:t>
            </a:r>
            <a:endParaRPr lang="en-US" sz="2800" dirty="0">
              <a:solidFill>
                <a:schemeClr val="tx1"/>
              </a:solidFill>
              <a:latin typeface="Arial" charset="0"/>
              <a:ea typeface="ＭＳ Ｐゴシック" charset="0"/>
              <a:cs typeface="ＭＳ Ｐゴシック" charset="0"/>
            </a:endParaRPr>
          </a:p>
        </p:txBody>
      </p:sp>
      <p:sp>
        <p:nvSpPr>
          <p:cNvPr id="37894" name="Text Box 7"/>
          <p:cNvSpPr txBox="1">
            <a:spLocks noChangeArrowheads="1"/>
          </p:cNvSpPr>
          <p:nvPr/>
        </p:nvSpPr>
        <p:spPr bwMode="auto">
          <a:xfrm>
            <a:off x="322263" y="3929063"/>
            <a:ext cx="86010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type="none" w="med" len="lg"/>
              </a14:hiddenLine>
            </a:ext>
          </a:extLst>
        </p:spPr>
        <p:txBody>
          <a:bodyPr>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spcBef>
                <a:spcPct val="50000"/>
              </a:spcBef>
            </a:pPr>
            <a:endParaRPr lang="en-US" sz="2800" b="1">
              <a:solidFill>
                <a:schemeClr val="tx1"/>
              </a:solidFill>
              <a:latin typeface="Arial" charset="0"/>
              <a:ea typeface="ＭＳ Ｐゴシック" charset="0"/>
              <a:cs typeface="ＭＳ Ｐゴシック" charset="0"/>
            </a:endParaRPr>
          </a:p>
        </p:txBody>
      </p:sp>
      <p:pic>
        <p:nvPicPr>
          <p:cNvPr id="3789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3730625"/>
            <a:ext cx="3317875"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Line 9"/>
          <p:cNvSpPr>
            <a:spLocks noChangeShapeType="1"/>
          </p:cNvSpPr>
          <p:nvPr/>
        </p:nvSpPr>
        <p:spPr bwMode="auto">
          <a:xfrm flipV="1">
            <a:off x="1787525" y="1728788"/>
            <a:ext cx="1009650" cy="3116262"/>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pic>
        <p:nvPicPr>
          <p:cNvPr id="37897" name="Picture 10" descr="gps_orbits"/>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b="19058"/>
          <a:stretch>
            <a:fillRect/>
          </a:stretch>
        </p:blipFill>
        <p:spPr bwMode="auto">
          <a:xfrm>
            <a:off x="901700" y="1163638"/>
            <a:ext cx="3230563" cy="2381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8" name="Line 11"/>
          <p:cNvSpPr>
            <a:spLocks noChangeShapeType="1"/>
          </p:cNvSpPr>
          <p:nvPr/>
        </p:nvSpPr>
        <p:spPr bwMode="auto">
          <a:xfrm flipV="1">
            <a:off x="1752600" y="2281238"/>
            <a:ext cx="34925" cy="2563812"/>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
        <p:nvSpPr>
          <p:cNvPr id="37899" name="Line 12"/>
          <p:cNvSpPr>
            <a:spLocks noChangeShapeType="1"/>
          </p:cNvSpPr>
          <p:nvPr/>
        </p:nvSpPr>
        <p:spPr bwMode="auto">
          <a:xfrm flipV="1">
            <a:off x="1824038" y="1895475"/>
            <a:ext cx="1779587" cy="2949575"/>
          </a:xfrm>
          <a:prstGeom prst="line">
            <a:avLst/>
          </a:prstGeom>
          <a:noFill/>
          <a:ln w="19050">
            <a:solidFill>
              <a:schemeClr val="tx1"/>
            </a:solidFill>
            <a:prstDash val="sysDot"/>
            <a:round/>
            <a:headEnd/>
            <a:tailEnd type="none" w="med" len="lg"/>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pPr algn="r">
              <a:defRPr/>
            </a:pPr>
            <a:r>
              <a:rPr lang="en-US" sz="3200" dirty="0"/>
              <a:t>Demonstration </a:t>
            </a:r>
            <a:br>
              <a:rPr lang="en-US" sz="3200" dirty="0"/>
            </a:br>
            <a:r>
              <a:rPr lang="en-US" sz="3200" dirty="0"/>
              <a:t>Pinpoint Location With GPS</a:t>
            </a:r>
          </a:p>
        </p:txBody>
      </p:sp>
      <p:grpSp>
        <p:nvGrpSpPr>
          <p:cNvPr id="39938" name="Group 27"/>
          <p:cNvGrpSpPr>
            <a:grpSpLocks/>
          </p:cNvGrpSpPr>
          <p:nvPr/>
        </p:nvGrpSpPr>
        <p:grpSpPr bwMode="auto">
          <a:xfrm>
            <a:off x="4665663" y="4703763"/>
            <a:ext cx="1368425" cy="1927225"/>
            <a:chOff x="5896220" y="2917067"/>
            <a:chExt cx="2186920" cy="3079373"/>
          </a:xfrm>
        </p:grpSpPr>
        <p:cxnSp>
          <p:nvCxnSpPr>
            <p:cNvPr id="19" name="Straight Connector 18"/>
            <p:cNvCxnSpPr/>
            <p:nvPr/>
          </p:nvCxnSpPr>
          <p:spPr>
            <a:xfrm flipV="1">
              <a:off x="5974867" y="3472571"/>
              <a:ext cx="1022424" cy="2358992"/>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flipV="1">
              <a:off x="6982069" y="3508083"/>
              <a:ext cx="1022422" cy="2358992"/>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6634495" y="3637448"/>
              <a:ext cx="309518" cy="1765440"/>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flipV="1">
              <a:off x="6956699" y="3546132"/>
              <a:ext cx="2536" cy="1882121"/>
            </a:xfrm>
            <a:prstGeom prst="line">
              <a:avLst/>
            </a:prstGeom>
            <a:ln w="76200" cmpd="sng">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5896220" y="5714882"/>
              <a:ext cx="182666"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29" name="Oval 28"/>
            <p:cNvSpPr/>
            <p:nvPr/>
          </p:nvSpPr>
          <p:spPr>
            <a:xfrm>
              <a:off x="7900474" y="5788443"/>
              <a:ext cx="182666"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30" name="Oval 29"/>
            <p:cNvSpPr/>
            <p:nvPr/>
          </p:nvSpPr>
          <p:spPr>
            <a:xfrm>
              <a:off x="6538088" y="5293815"/>
              <a:ext cx="180130" cy="207997"/>
            </a:xfrm>
            <a:prstGeom prst="ellipse">
              <a:avLst/>
            </a:prstGeom>
            <a:solidFill>
              <a:schemeClr val="accent2">
                <a:lumMod val="75000"/>
              </a:schemeClr>
            </a:solidFill>
            <a:ln>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dirty="0"/>
            </a:p>
          </p:txBody>
        </p:sp>
        <p:sp>
          <p:nvSpPr>
            <p:cNvPr id="6" name="Chord 5"/>
            <p:cNvSpPr/>
            <p:nvPr/>
          </p:nvSpPr>
          <p:spPr>
            <a:xfrm rot="6777333">
              <a:off x="6186859" y="2875057"/>
              <a:ext cx="1572662" cy="1656680"/>
            </a:xfrm>
            <a:prstGeom prst="chord">
              <a:avLst>
                <a:gd name="adj1" fmla="val 2700000"/>
                <a:gd name="adj2" fmla="val 16193263"/>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grpSp>
        <p:nvGrpSpPr>
          <p:cNvPr id="39939" name="Group 25607"/>
          <p:cNvGrpSpPr>
            <a:grpSpLocks/>
          </p:cNvGrpSpPr>
          <p:nvPr/>
        </p:nvGrpSpPr>
        <p:grpSpPr bwMode="auto">
          <a:xfrm>
            <a:off x="1524000" y="1371600"/>
            <a:ext cx="1177925" cy="2592387"/>
            <a:chOff x="725689" y="1619745"/>
            <a:chExt cx="1179244" cy="2591592"/>
          </a:xfrm>
        </p:grpSpPr>
        <p:sp>
          <p:nvSpPr>
            <p:cNvPr id="4" name="Freeform 25603"/>
            <p:cNvSpPr/>
            <p:nvPr/>
          </p:nvSpPr>
          <p:spPr>
            <a:xfrm>
              <a:off x="725689" y="3679688"/>
              <a:ext cx="1153816" cy="285662"/>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7" name="Freeform 25604"/>
            <p:cNvSpPr/>
            <p:nvPr/>
          </p:nvSpPr>
          <p:spPr>
            <a:xfrm>
              <a:off x="725689" y="3732059"/>
              <a:ext cx="1179244" cy="479278"/>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cxnSp>
          <p:nvCxnSpPr>
            <p:cNvPr id="25600" name="Straight Connector 25599"/>
            <p:cNvCxnSpPr/>
            <p:nvPr/>
          </p:nvCxnSpPr>
          <p:spPr>
            <a:xfrm>
              <a:off x="1231079" y="1619745"/>
              <a:ext cx="0" cy="220277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9940" name="Group 25606"/>
          <p:cNvGrpSpPr>
            <a:grpSpLocks/>
          </p:cNvGrpSpPr>
          <p:nvPr/>
        </p:nvGrpSpPr>
        <p:grpSpPr bwMode="auto">
          <a:xfrm>
            <a:off x="7202488" y="1676400"/>
            <a:ext cx="1177925" cy="2590800"/>
            <a:chOff x="7201947" y="1474112"/>
            <a:chExt cx="1179244" cy="2591592"/>
          </a:xfrm>
        </p:grpSpPr>
        <p:sp>
          <p:nvSpPr>
            <p:cNvPr id="38" name="Freeform 37"/>
            <p:cNvSpPr/>
            <p:nvPr/>
          </p:nvSpPr>
          <p:spPr>
            <a:xfrm>
              <a:off x="7201947" y="3533728"/>
              <a:ext cx="1153816" cy="285837"/>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39" name="Freeform 38"/>
            <p:cNvSpPr/>
            <p:nvPr/>
          </p:nvSpPr>
          <p:spPr>
            <a:xfrm>
              <a:off x="7201947" y="3586132"/>
              <a:ext cx="1179244" cy="479572"/>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cxnSp>
          <p:nvCxnSpPr>
            <p:cNvPr id="40" name="Straight Connector 39"/>
            <p:cNvCxnSpPr/>
            <p:nvPr/>
          </p:nvCxnSpPr>
          <p:spPr>
            <a:xfrm>
              <a:off x="7707337" y="1474112"/>
              <a:ext cx="0" cy="2202535"/>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9941" name="Group 25605"/>
          <p:cNvGrpSpPr>
            <a:grpSpLocks/>
          </p:cNvGrpSpPr>
          <p:nvPr/>
        </p:nvGrpSpPr>
        <p:grpSpPr bwMode="auto">
          <a:xfrm>
            <a:off x="473075" y="4327525"/>
            <a:ext cx="1179513" cy="2374900"/>
            <a:chOff x="2818794" y="4007536"/>
            <a:chExt cx="1179244" cy="2374547"/>
          </a:xfrm>
        </p:grpSpPr>
        <p:sp>
          <p:nvSpPr>
            <p:cNvPr id="41" name="Freeform 40"/>
            <p:cNvSpPr/>
            <p:nvPr/>
          </p:nvSpPr>
          <p:spPr>
            <a:xfrm>
              <a:off x="2844188" y="5837652"/>
              <a:ext cx="1153850" cy="285708"/>
            </a:xfrm>
            <a:custGeom>
              <a:avLst/>
              <a:gdLst>
                <a:gd name="connsiteX0" fmla="*/ 0 w 1153326"/>
                <a:gd name="connsiteY0" fmla="*/ 388739 h 427613"/>
                <a:gd name="connsiteX1" fmla="*/ 958945 w 1153326"/>
                <a:gd name="connsiteY1" fmla="*/ 427613 h 427613"/>
                <a:gd name="connsiteX2" fmla="*/ 1153326 w 1153326"/>
                <a:gd name="connsiteY2" fmla="*/ 168453 h 427613"/>
                <a:gd name="connsiteX3" fmla="*/ 375803 w 1153326"/>
                <a:gd name="connsiteY3" fmla="*/ 0 h 427613"/>
                <a:gd name="connsiteX4" fmla="*/ 0 w 1153326"/>
                <a:gd name="connsiteY4" fmla="*/ 388739 h 427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3326" h="427613">
                  <a:moveTo>
                    <a:pt x="0" y="388739"/>
                  </a:moveTo>
                  <a:lnTo>
                    <a:pt x="958945" y="427613"/>
                  </a:lnTo>
                  <a:lnTo>
                    <a:pt x="1153326" y="168453"/>
                  </a:lnTo>
                  <a:lnTo>
                    <a:pt x="375803" y="0"/>
                  </a:lnTo>
                  <a:lnTo>
                    <a:pt x="0" y="388739"/>
                  </a:lnTo>
                  <a:close/>
                </a:path>
              </a:pathLst>
            </a:custGeom>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cxnSp>
          <p:nvCxnSpPr>
            <p:cNvPr id="42" name="Straight Connector 41"/>
            <p:cNvCxnSpPr/>
            <p:nvPr/>
          </p:nvCxnSpPr>
          <p:spPr>
            <a:xfrm>
              <a:off x="3317155" y="4007536"/>
              <a:ext cx="33330" cy="197297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43" name="Freeform 42"/>
            <p:cNvSpPr/>
            <p:nvPr/>
          </p:nvSpPr>
          <p:spPr>
            <a:xfrm>
              <a:off x="2818794" y="5902729"/>
              <a:ext cx="1179244" cy="479354"/>
            </a:xfrm>
            <a:custGeom>
              <a:avLst/>
              <a:gdLst>
                <a:gd name="connsiteX0" fmla="*/ 0 w 1179244"/>
                <a:gd name="connsiteY0" fmla="*/ 220286 h 479445"/>
                <a:gd name="connsiteX1" fmla="*/ 0 w 1179244"/>
                <a:gd name="connsiteY1" fmla="*/ 479445 h 479445"/>
                <a:gd name="connsiteX2" fmla="*/ 958945 w 1179244"/>
                <a:gd name="connsiteY2" fmla="*/ 479445 h 479445"/>
                <a:gd name="connsiteX3" fmla="*/ 971904 w 1179244"/>
                <a:gd name="connsiteY3" fmla="*/ 246202 h 479445"/>
                <a:gd name="connsiteX4" fmla="*/ 1166285 w 1179244"/>
                <a:gd name="connsiteY4" fmla="*/ 0 h 479445"/>
                <a:gd name="connsiteX5" fmla="*/ 1179244 w 1179244"/>
                <a:gd name="connsiteY5" fmla="*/ 259159 h 479445"/>
                <a:gd name="connsiteX6" fmla="*/ 984863 w 1179244"/>
                <a:gd name="connsiteY6" fmla="*/ 466487 h 479445"/>
                <a:gd name="connsiteX7" fmla="*/ 984863 w 1179244"/>
                <a:gd name="connsiteY7" fmla="*/ 466487 h 479445"/>
                <a:gd name="connsiteX8" fmla="*/ 984863 w 1179244"/>
                <a:gd name="connsiteY8" fmla="*/ 466487 h 47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244" h="479445">
                  <a:moveTo>
                    <a:pt x="0" y="220286"/>
                  </a:moveTo>
                  <a:lnTo>
                    <a:pt x="0" y="479445"/>
                  </a:lnTo>
                  <a:lnTo>
                    <a:pt x="958945" y="479445"/>
                  </a:lnTo>
                  <a:lnTo>
                    <a:pt x="971904" y="246202"/>
                  </a:lnTo>
                  <a:lnTo>
                    <a:pt x="1166285" y="0"/>
                  </a:lnTo>
                  <a:lnTo>
                    <a:pt x="1179244" y="259159"/>
                  </a:lnTo>
                  <a:lnTo>
                    <a:pt x="984863" y="466487"/>
                  </a:lnTo>
                  <a:lnTo>
                    <a:pt x="984863" y="466487"/>
                  </a:lnTo>
                  <a:lnTo>
                    <a:pt x="984863" y="466487"/>
                  </a:lnTo>
                </a:path>
              </a:pathLst>
            </a:custGeom>
            <a:ln>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US"/>
            </a:p>
          </p:txBody>
        </p:sp>
      </p:grpSp>
      <p:grpSp>
        <p:nvGrpSpPr>
          <p:cNvPr id="39942" name="Group 3"/>
          <p:cNvGrpSpPr>
            <a:grpSpLocks/>
          </p:cNvGrpSpPr>
          <p:nvPr/>
        </p:nvGrpSpPr>
        <p:grpSpPr bwMode="auto">
          <a:xfrm rot="-1070820">
            <a:off x="665738" y="992515"/>
            <a:ext cx="2620963" cy="777875"/>
            <a:chOff x="262572" y="1553383"/>
            <a:chExt cx="2620724" cy="777523"/>
          </a:xfrm>
        </p:grpSpPr>
        <p:sp>
          <p:nvSpPr>
            <p:cNvPr id="3" name="Right Triangle 2"/>
            <p:cNvSpPr/>
            <p:nvPr/>
          </p:nvSpPr>
          <p:spPr>
            <a:xfrm rot="2990141">
              <a:off x="2145181" y="1555853"/>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5" name="Right Triangle 4"/>
            <p:cNvSpPr/>
            <p:nvPr/>
          </p:nvSpPr>
          <p:spPr>
            <a:xfrm rot="18609859" flipH="1">
              <a:off x="226287" y="1577545"/>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2" name="Rounded Rectangle 1"/>
            <p:cNvSpPr/>
            <p:nvPr/>
          </p:nvSpPr>
          <p:spPr>
            <a:xfrm>
              <a:off x="912619" y="1584580"/>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grpSp>
        <p:nvGrpSpPr>
          <p:cNvPr id="39943" name="Group 8"/>
          <p:cNvGrpSpPr>
            <a:grpSpLocks/>
          </p:cNvGrpSpPr>
          <p:nvPr/>
        </p:nvGrpSpPr>
        <p:grpSpPr bwMode="auto">
          <a:xfrm rot="1315461">
            <a:off x="6467475" y="1323975"/>
            <a:ext cx="2620963" cy="777875"/>
            <a:chOff x="262572" y="1553383"/>
            <a:chExt cx="2620724" cy="777523"/>
          </a:xfrm>
        </p:grpSpPr>
        <p:sp>
          <p:nvSpPr>
            <p:cNvPr id="10" name="Right Triangle 9"/>
            <p:cNvSpPr/>
            <p:nvPr/>
          </p:nvSpPr>
          <p:spPr>
            <a:xfrm rot="2990141">
              <a:off x="2129479" y="1583461"/>
              <a:ext cx="777523" cy="712723"/>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1" name="Right Triangle 10"/>
            <p:cNvSpPr/>
            <p:nvPr/>
          </p:nvSpPr>
          <p:spPr>
            <a:xfrm rot="18609859" flipH="1">
              <a:off x="223339" y="1564419"/>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2" name="Rounded Rectangle 11"/>
            <p:cNvSpPr/>
            <p:nvPr/>
          </p:nvSpPr>
          <p:spPr>
            <a:xfrm>
              <a:off x="910030" y="1589564"/>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grpSp>
        <p:nvGrpSpPr>
          <p:cNvPr id="39944" name="Group 12"/>
          <p:cNvGrpSpPr>
            <a:grpSpLocks/>
          </p:cNvGrpSpPr>
          <p:nvPr/>
        </p:nvGrpSpPr>
        <p:grpSpPr bwMode="auto">
          <a:xfrm rot="807766">
            <a:off x="-242888" y="4067175"/>
            <a:ext cx="2620963" cy="777875"/>
            <a:chOff x="262572" y="1553383"/>
            <a:chExt cx="2620724" cy="777523"/>
          </a:xfrm>
        </p:grpSpPr>
        <p:sp>
          <p:nvSpPr>
            <p:cNvPr id="14" name="Right Triangle 13"/>
            <p:cNvSpPr/>
            <p:nvPr/>
          </p:nvSpPr>
          <p:spPr>
            <a:xfrm rot="2990141">
              <a:off x="2134801" y="1581825"/>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5" name="Right Triangle 14"/>
            <p:cNvSpPr/>
            <p:nvPr/>
          </p:nvSpPr>
          <p:spPr>
            <a:xfrm rot="18609859" flipH="1">
              <a:off x="221370" y="1555944"/>
              <a:ext cx="777523" cy="712722"/>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sp>
          <p:nvSpPr>
            <p:cNvPr id="16" name="Rounded Rectangle 15"/>
            <p:cNvSpPr/>
            <p:nvPr/>
          </p:nvSpPr>
          <p:spPr>
            <a:xfrm>
              <a:off x="896001" y="1575157"/>
              <a:ext cx="1244487" cy="58393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p>
          </p:txBody>
        </p:sp>
      </p:grpSp>
      <p:cxnSp>
        <p:nvCxnSpPr>
          <p:cNvPr id="25611" name="Straight Connector 25610"/>
          <p:cNvCxnSpPr/>
          <p:nvPr/>
        </p:nvCxnSpPr>
        <p:spPr>
          <a:xfrm>
            <a:off x="1154113" y="4367213"/>
            <a:ext cx="4146550" cy="712787"/>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2057400" y="1371600"/>
            <a:ext cx="3216275" cy="3695700"/>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5248275" y="1752600"/>
            <a:ext cx="2371725" cy="3262313"/>
          </a:xfrm>
          <a:prstGeom prst="line">
            <a:avLst/>
          </a:prstGeom>
          <a:ln w="76200" cmpd="sng">
            <a:solidFill>
              <a:schemeClr val="accent6">
                <a:lumMod val="7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39948" name="TextBox 7"/>
          <p:cNvSpPr txBox="1">
            <a:spLocks noChangeArrowheads="1"/>
          </p:cNvSpPr>
          <p:nvPr/>
        </p:nvSpPr>
        <p:spPr bwMode="auto">
          <a:xfrm>
            <a:off x="6477000" y="3962400"/>
            <a:ext cx="24447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dirty="0"/>
              <a:t>How to demonstrate this:</a:t>
            </a:r>
          </a:p>
          <a:p>
            <a:pPr eaLnBrk="1" hangingPunct="1"/>
            <a:r>
              <a:rPr lang="en-US" dirty="0">
                <a:hlinkClick r:id="rId2"/>
              </a:rPr>
              <a:t>http://www.youtube.com/watch?feature=player_embedded&amp;v=s_CeiMjO5Pc#</a:t>
            </a:r>
            <a:r>
              <a:rPr lang="en-US" dirty="0"/>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defRPr/>
            </a:pPr>
            <a:r>
              <a:rPr lang="en-US" dirty="0"/>
              <a:t>One way to find your </a:t>
            </a:r>
            <a:r>
              <a:rPr lang="en-US" dirty="0" smtClean="0"/>
              <a:t>location –  </a:t>
            </a:r>
            <a:br>
              <a:rPr lang="en-US" dirty="0" smtClean="0"/>
            </a:br>
            <a:r>
              <a:rPr lang="en-US" dirty="0" smtClean="0"/>
              <a:t>4 </a:t>
            </a:r>
            <a:r>
              <a:rPr lang="en-US" dirty="0"/>
              <a:t>intersecting spheres</a:t>
            </a:r>
          </a:p>
        </p:txBody>
      </p:sp>
      <p:pic>
        <p:nvPicPr>
          <p:cNvPr id="3" name="Picture 2" descr="1-sphere-geo09b1_700.jpg"/>
          <p:cNvPicPr>
            <a:picLocks noChangeAspect="1"/>
          </p:cNvPicPr>
          <p:nvPr/>
        </p:nvPicPr>
        <p:blipFill rotWithShape="1">
          <a:blip r:embed="rId2">
            <a:extLst>
              <a:ext uri="{28A0092B-C50C-407E-A947-70E740481C1C}">
                <a14:useLocalDpi xmlns:a14="http://schemas.microsoft.com/office/drawing/2010/main" val="0"/>
              </a:ext>
            </a:extLst>
          </a:blip>
          <a:srcRect l="13698" t="5613"/>
          <a:stretch/>
        </p:blipFill>
        <p:spPr>
          <a:xfrm>
            <a:off x="16065" y="1981200"/>
            <a:ext cx="3796770" cy="2337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2-spheres-geo09b2_700.jpg"/>
          <p:cNvPicPr>
            <a:picLocks noChangeAspect="1"/>
          </p:cNvPicPr>
          <p:nvPr/>
        </p:nvPicPr>
        <p:blipFill rotWithShape="1">
          <a:blip r:embed="rId3">
            <a:extLst>
              <a:ext uri="{28A0092B-C50C-407E-A947-70E740481C1C}">
                <a14:useLocalDpi xmlns:a14="http://schemas.microsoft.com/office/drawing/2010/main" val="0"/>
              </a:ext>
            </a:extLst>
          </a:blip>
          <a:srcRect l="12900"/>
          <a:stretch/>
        </p:blipFill>
        <p:spPr>
          <a:xfrm>
            <a:off x="3657600" y="1066800"/>
            <a:ext cx="3646798" cy="2356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3-spheres-geo09b3_7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962400"/>
            <a:ext cx="4399398" cy="24762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4-spheres-geo09b4_700.jpg"/>
          <p:cNvPicPr>
            <a:picLocks noChangeAspect="1"/>
          </p:cNvPicPr>
          <p:nvPr/>
        </p:nvPicPr>
        <p:blipFill rotWithShape="1">
          <a:blip r:embed="rId5">
            <a:extLst>
              <a:ext uri="{28A0092B-C50C-407E-A947-70E740481C1C}">
                <a14:useLocalDpi xmlns:a14="http://schemas.microsoft.com/office/drawing/2010/main" val="0"/>
              </a:ext>
            </a:extLst>
          </a:blip>
          <a:srcRect l="16231" t="-3662" b="-1"/>
          <a:stretch/>
        </p:blipFill>
        <p:spPr>
          <a:xfrm>
            <a:off x="4715561" y="4277574"/>
            <a:ext cx="3685299" cy="25669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0966" name="TextBox 6"/>
          <p:cNvSpPr txBox="1">
            <a:spLocks noChangeArrowheads="1"/>
          </p:cNvSpPr>
          <p:nvPr/>
        </p:nvSpPr>
        <p:spPr bwMode="auto">
          <a:xfrm>
            <a:off x="152400" y="784225"/>
            <a:ext cx="40386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algn="l" eaLnBrk="1" hangingPunct="1"/>
            <a:r>
              <a:rPr lang="en-US" dirty="0" smtClean="0"/>
              <a:t>O</a:t>
            </a:r>
            <a:r>
              <a:rPr lang="en-US" b="1" dirty="0" smtClean="0"/>
              <a:t>ne</a:t>
            </a:r>
            <a:r>
              <a:rPr lang="en-US" dirty="0" smtClean="0"/>
              <a:t> satellite</a:t>
            </a:r>
            <a:r>
              <a:rPr lang="en-US" dirty="0"/>
              <a:t>, </a:t>
            </a:r>
            <a:endParaRPr lang="en-US" dirty="0" smtClean="0"/>
          </a:p>
          <a:p>
            <a:pPr algn="l" eaLnBrk="1" hangingPunct="1"/>
            <a:r>
              <a:rPr lang="en-US" dirty="0" smtClean="0"/>
              <a:t>the </a:t>
            </a:r>
            <a:r>
              <a:rPr lang="en-US" dirty="0"/>
              <a:t>GPS </a:t>
            </a:r>
            <a:r>
              <a:rPr lang="en-US" dirty="0" smtClean="0"/>
              <a:t>could </a:t>
            </a:r>
            <a:r>
              <a:rPr lang="en-US" dirty="0"/>
              <a:t>be anywhere on the edge of the sphere.</a:t>
            </a:r>
          </a:p>
        </p:txBody>
      </p:sp>
      <p:sp>
        <p:nvSpPr>
          <p:cNvPr id="40967" name="TextBox 7"/>
          <p:cNvSpPr txBox="1">
            <a:spLocks noChangeArrowheads="1"/>
          </p:cNvSpPr>
          <p:nvPr/>
        </p:nvSpPr>
        <p:spPr bwMode="auto">
          <a:xfrm>
            <a:off x="7231063" y="990600"/>
            <a:ext cx="191293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dirty="0" smtClean="0"/>
              <a:t>Two satellites</a:t>
            </a:r>
            <a:r>
              <a:rPr lang="en-US" dirty="0"/>
              <a:t>, </a:t>
            </a:r>
            <a:r>
              <a:rPr lang="en-US" dirty="0" smtClean="0"/>
              <a:t>GPS could </a:t>
            </a:r>
            <a:r>
              <a:rPr lang="en-US" dirty="0"/>
              <a:t>be on the circle where spheres intersect.</a:t>
            </a:r>
          </a:p>
        </p:txBody>
      </p:sp>
      <p:sp>
        <p:nvSpPr>
          <p:cNvPr id="40968" name="TextBox 8"/>
          <p:cNvSpPr txBox="1">
            <a:spLocks noChangeArrowheads="1"/>
          </p:cNvSpPr>
          <p:nvPr/>
        </p:nvSpPr>
        <p:spPr bwMode="auto">
          <a:xfrm>
            <a:off x="3429000" y="3276600"/>
            <a:ext cx="4076700"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algn="l" eaLnBrk="1" hangingPunct="1"/>
            <a:r>
              <a:rPr lang="en-US" dirty="0" smtClean="0"/>
              <a:t>3 satellites: </a:t>
            </a:r>
          </a:p>
          <a:p>
            <a:pPr algn="l" eaLnBrk="1" hangingPunct="1"/>
            <a:r>
              <a:rPr lang="en-US" dirty="0" smtClean="0"/>
              <a:t>spheres intersect in 2 places.</a:t>
            </a:r>
            <a:endParaRPr lang="en-US" dirty="0"/>
          </a:p>
        </p:txBody>
      </p:sp>
      <p:sp>
        <p:nvSpPr>
          <p:cNvPr id="40969" name="TextBox 9"/>
          <p:cNvSpPr txBox="1">
            <a:spLocks noChangeArrowheads="1"/>
          </p:cNvSpPr>
          <p:nvPr/>
        </p:nvSpPr>
        <p:spPr bwMode="auto">
          <a:xfrm>
            <a:off x="7634889" y="5273861"/>
            <a:ext cx="1509712"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r>
              <a:rPr lang="en-US" dirty="0" smtClean="0"/>
              <a:t>4 satellites</a:t>
            </a:r>
            <a:r>
              <a:rPr lang="en-US" dirty="0"/>
              <a:t>, </a:t>
            </a:r>
            <a:r>
              <a:rPr lang="en-US" dirty="0" smtClean="0"/>
              <a:t>spheres intersect in </a:t>
            </a:r>
            <a:r>
              <a:rPr lang="en-US" dirty="0"/>
              <a:t>one place.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a:defRPr/>
            </a:pPr>
            <a:endParaRPr lang="en-US">
              <a:latin typeface="Arial" charset="0"/>
            </a:endParaRPr>
          </a:p>
        </p:txBody>
      </p:sp>
      <p:sp>
        <p:nvSpPr>
          <p:cNvPr id="45058" name="Content Placeholder 2"/>
          <p:cNvSpPr>
            <a:spLocks noGrp="1"/>
          </p:cNvSpPr>
          <p:nvPr>
            <p:ph idx="1"/>
          </p:nvPr>
        </p:nvSpPr>
        <p:spPr bwMode="auto">
          <a:xfrm>
            <a:off x="433388" y="1073150"/>
            <a:ext cx="8420100" cy="5784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a:buFont typeface="Arial" charset="0"/>
              <a:buNone/>
            </a:pPr>
            <a:r>
              <a:rPr lang="en-US" sz="5400" b="1">
                <a:latin typeface="Calibri" charset="0"/>
                <a:ea typeface="ＭＳ Ｐゴシック" charset="0"/>
                <a:cs typeface="ＭＳ Ｐゴシック" charset="0"/>
              </a:rPr>
              <a:t>Thank You!</a:t>
            </a:r>
            <a:endParaRPr lang="en-US" sz="4400" b="1">
              <a:latin typeface="Calibri" charset="0"/>
              <a:ea typeface="ＭＳ Ｐゴシック" charset="0"/>
              <a:cs typeface="ＭＳ Ｐゴシック" charset="0"/>
            </a:endParaRPr>
          </a:p>
          <a:p>
            <a:pPr algn="ctr">
              <a:buFont typeface="Arial" charset="0"/>
              <a:buNone/>
            </a:pPr>
            <a:r>
              <a:rPr lang="en-US" sz="2800">
                <a:latin typeface="Calibri" charset="0"/>
                <a:ea typeface="ＭＳ Ｐゴシック" charset="0"/>
                <a:cs typeface="ＭＳ Ｐゴシック" charset="0"/>
              </a:rPr>
              <a:t>Contact: Shelley Olds</a:t>
            </a:r>
          </a:p>
          <a:p>
            <a:pPr algn="ctr">
              <a:lnSpc>
                <a:spcPts val="2900"/>
              </a:lnSpc>
              <a:buFont typeface="Arial" charset="0"/>
              <a:buNone/>
            </a:pPr>
            <a:r>
              <a:rPr lang="en-US" sz="2800">
                <a:latin typeface="Calibri" charset="0"/>
                <a:ea typeface="ＭＳ Ｐゴシック" charset="0"/>
                <a:cs typeface="ＭＳ Ｐゴシック" charset="0"/>
                <a:hlinkClick r:id="rId2"/>
              </a:rPr>
              <a:t>Education –at- unavco.org</a:t>
            </a:r>
            <a:endParaRPr lang="en-US" sz="2800">
              <a:latin typeface="Calibri" charset="0"/>
              <a:ea typeface="ＭＳ Ｐゴシック" charset="0"/>
              <a:cs typeface="ＭＳ Ｐゴシック" charset="0"/>
            </a:endParaRPr>
          </a:p>
          <a:p>
            <a:pPr algn="ctr">
              <a:lnSpc>
                <a:spcPts val="2900"/>
              </a:lnSpc>
              <a:buFont typeface="Arial" charset="0"/>
              <a:buNone/>
            </a:pPr>
            <a:r>
              <a:rPr lang="en-US" sz="2800">
                <a:latin typeface="Calibri" charset="0"/>
                <a:ea typeface="ＭＳ Ｐゴシック" charset="0"/>
                <a:cs typeface="ＭＳ Ｐゴシック" charset="0"/>
                <a:hlinkClick r:id="rId3"/>
              </a:rPr>
              <a:t>http://www.unavco.org/</a:t>
            </a:r>
            <a:endParaRPr lang="en-US" sz="2800">
              <a:latin typeface="Calibri" charset="0"/>
              <a:ea typeface="ＭＳ Ｐゴシック" charset="0"/>
              <a:cs typeface="ＭＳ Ｐゴシック" charset="0"/>
            </a:endParaRPr>
          </a:p>
          <a:p>
            <a:pPr algn="ctr">
              <a:lnSpc>
                <a:spcPts val="2900"/>
              </a:lnSpc>
              <a:buFont typeface="Arial" charset="0"/>
              <a:buNone/>
            </a:pPr>
            <a:endParaRPr lang="en-US" sz="4000">
              <a:latin typeface="Calibri" charset="0"/>
              <a:ea typeface="ＭＳ Ｐゴシック" charset="0"/>
              <a:cs typeface="ＭＳ Ｐゴシック" charset="0"/>
            </a:endParaRPr>
          </a:p>
          <a:p>
            <a:pPr algn="ctr">
              <a:lnSpc>
                <a:spcPts val="2900"/>
              </a:lnSpc>
              <a:buFont typeface="Arial" charset="0"/>
              <a:buNone/>
            </a:pPr>
            <a:r>
              <a:rPr lang="en-US" sz="4000">
                <a:latin typeface="Calibri" charset="0"/>
                <a:ea typeface="ＭＳ Ｐゴシック" charset="0"/>
                <a:cs typeface="ＭＳ Ｐゴシック" charset="0"/>
              </a:rPr>
              <a:t>Follow UNAVCO on  </a:t>
            </a:r>
            <a:r>
              <a:rPr lang="en-US" sz="4000">
                <a:solidFill>
                  <a:schemeClr val="bg1"/>
                </a:solidFill>
                <a:latin typeface="Calibri" charset="0"/>
                <a:ea typeface="ＭＳ Ｐゴシック" charset="0"/>
                <a:cs typeface="ＭＳ Ｐゴシック" charset="0"/>
              </a:rPr>
              <a:t>_________</a:t>
            </a:r>
          </a:p>
          <a:p>
            <a:pPr algn="ctr">
              <a:lnSpc>
                <a:spcPts val="2900"/>
              </a:lnSpc>
              <a:buFont typeface="Arial" charset="0"/>
              <a:buNone/>
            </a:pPr>
            <a:r>
              <a:rPr lang="en-US" sz="1800">
                <a:latin typeface="Calibri" charset="0"/>
                <a:ea typeface="ＭＳ Ｐゴシック" charset="0"/>
                <a:cs typeface="ＭＳ Ｐゴシック" charset="0"/>
              </a:rPr>
              <a:t>													Facebook    Twitter</a:t>
            </a:r>
          </a:p>
        </p:txBody>
      </p:sp>
      <p:pic>
        <p:nvPicPr>
          <p:cNvPr id="45059" name="Picture 3">
            <a:hlinkClick r:id="rId4"/>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8006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4724400"/>
            <a:ext cx="38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UNAVCO Consortium Members</a:t>
            </a:r>
            <a:endParaRPr lang="en-US" dirty="0"/>
          </a:p>
        </p:txBody>
      </p:sp>
      <p:pic>
        <p:nvPicPr>
          <p:cNvPr id="11266" name="Picture 2" descr="members-map-201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3713" y="1196975"/>
            <a:ext cx="8031162" cy="532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125" y="92075"/>
            <a:ext cx="7254875" cy="673100"/>
          </a:xfrm>
        </p:spPr>
        <p:txBody>
          <a:bodyPr/>
          <a:lstStyle/>
          <a:p>
            <a:r>
              <a:rPr lang="en-US" sz="3200" dirty="0" smtClean="0"/>
              <a:t>Websites shown during demonstration</a:t>
            </a:r>
            <a:endParaRPr lang="en-US" sz="3200" dirty="0"/>
          </a:p>
        </p:txBody>
      </p:sp>
      <p:sp>
        <p:nvSpPr>
          <p:cNvPr id="5" name="Content Placeholder 4"/>
          <p:cNvSpPr>
            <a:spLocks noGrp="1"/>
          </p:cNvSpPr>
          <p:nvPr>
            <p:ph sz="half" idx="2"/>
          </p:nvPr>
        </p:nvSpPr>
        <p:spPr>
          <a:xfrm>
            <a:off x="508000" y="5222875"/>
            <a:ext cx="8020050" cy="871538"/>
          </a:xfrm>
        </p:spPr>
        <p:txBody>
          <a:bodyPr/>
          <a:lstStyle/>
          <a:p>
            <a:pPr marL="0" indent="0">
              <a:buNone/>
            </a:pPr>
            <a:r>
              <a:rPr lang="en-US" sz="1800" dirty="0" smtClean="0"/>
              <a:t>GPS Spotlight: </a:t>
            </a:r>
            <a:r>
              <a:rPr lang="en-US" sz="1800" dirty="0" smtClean="0">
                <a:hlinkClick r:id="rId2"/>
              </a:rPr>
              <a:t>http</a:t>
            </a:r>
            <a:r>
              <a:rPr lang="en-US" sz="1800" dirty="0">
                <a:hlinkClick r:id="rId2"/>
              </a:rPr>
              <a:t>://xenon.colorado.edu/spotlight/</a:t>
            </a:r>
            <a:r>
              <a:rPr lang="en-US" sz="1800" dirty="0" smtClean="0">
                <a:hlinkClick r:id="rId2"/>
              </a:rPr>
              <a:t>index.php</a:t>
            </a:r>
            <a:endParaRPr lang="en-US" sz="1800" dirty="0"/>
          </a:p>
          <a:p>
            <a:pPr marL="0" indent="0">
              <a:buNone/>
            </a:pPr>
            <a:r>
              <a:rPr lang="en-US" sz="1800" dirty="0"/>
              <a:t>PBO H2O: </a:t>
            </a:r>
            <a:r>
              <a:rPr lang="en-US" sz="1800" dirty="0">
                <a:hlinkClick r:id="rId3"/>
              </a:rPr>
              <a:t>http://xenon.colorado.edu/portal/</a:t>
            </a:r>
            <a:r>
              <a:rPr lang="en-US" sz="1800" dirty="0" smtClean="0">
                <a:hlinkClick r:id="rId3"/>
              </a:rPr>
              <a:t>index.php</a:t>
            </a:r>
            <a:r>
              <a:rPr lang="en-US" sz="1800" dirty="0" smtClean="0"/>
              <a:t> </a:t>
            </a:r>
            <a:endParaRPr lang="en-US" sz="1800" dirty="0"/>
          </a:p>
        </p:txBody>
      </p:sp>
      <p:pic>
        <p:nvPicPr>
          <p:cNvPr id="8" name="Picture 7"/>
          <p:cNvPicPr/>
          <p:nvPr/>
        </p:nvPicPr>
        <p:blipFill rotWithShape="1">
          <a:blip r:embed="rId4">
            <a:extLst>
              <a:ext uri="{28A0092B-C50C-407E-A947-70E740481C1C}">
                <a14:useLocalDpi xmlns:a14="http://schemas.microsoft.com/office/drawing/2010/main" val="0"/>
              </a:ext>
            </a:extLst>
          </a:blip>
          <a:srcRect l="10902"/>
          <a:stretch/>
        </p:blipFill>
        <p:spPr>
          <a:xfrm>
            <a:off x="234262" y="1047409"/>
            <a:ext cx="5787801" cy="3428766"/>
          </a:xfrm>
          <a:prstGeom prst="rect">
            <a:avLst/>
          </a:prstGeom>
        </p:spPr>
      </p:pic>
      <p:sp>
        <p:nvSpPr>
          <p:cNvPr id="6" name="Content Placeholder 4"/>
          <p:cNvSpPr>
            <a:spLocks noGrp="1"/>
          </p:cNvSpPr>
          <p:nvPr>
            <p:ph sz="half" idx="2"/>
          </p:nvPr>
        </p:nvSpPr>
        <p:spPr>
          <a:xfrm>
            <a:off x="1173238" y="742799"/>
            <a:ext cx="7970762" cy="345772"/>
          </a:xfrm>
        </p:spPr>
        <p:txBody>
          <a:bodyPr/>
          <a:lstStyle/>
          <a:p>
            <a:pPr marL="0" indent="0" algn="r">
              <a:buNone/>
            </a:pPr>
            <a:r>
              <a:rPr lang="en-US" sz="1600" b="1" dirty="0" smtClean="0"/>
              <a:t>Learn more about how GPS works and the science learned through research</a:t>
            </a:r>
            <a:endParaRPr lang="en-US" sz="1600" b="1" dirty="0"/>
          </a:p>
        </p:txBody>
      </p:sp>
      <p:pic>
        <p:nvPicPr>
          <p:cNvPr id="3" name="Picture 2" descr="PBO-H2O-waterData.png"/>
          <p:cNvPicPr>
            <a:picLocks noChangeAspect="1"/>
          </p:cNvPicPr>
          <p:nvPr/>
        </p:nvPicPr>
        <p:blipFill rotWithShape="1">
          <a:blip r:embed="rId5">
            <a:extLst>
              <a:ext uri="{28A0092B-C50C-407E-A947-70E740481C1C}">
                <a14:useLocalDpi xmlns:a14="http://schemas.microsoft.com/office/drawing/2010/main" val="0"/>
              </a:ext>
            </a:extLst>
          </a:blip>
          <a:srcRect t="13619" b="33498"/>
          <a:stretch/>
        </p:blipFill>
        <p:spPr>
          <a:xfrm>
            <a:off x="3205717" y="2835903"/>
            <a:ext cx="5938283" cy="2329943"/>
          </a:xfrm>
          <a:prstGeom prst="rect">
            <a:avLst/>
          </a:prstGeom>
        </p:spPr>
      </p:pic>
    </p:spTree>
    <p:extLst>
      <p:ext uri="{BB962C8B-B14F-4D97-AF65-F5344CB8AC3E}">
        <p14:creationId xmlns:p14="http://schemas.microsoft.com/office/powerpoint/2010/main" val="27051045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9125" y="92075"/>
            <a:ext cx="7254875" cy="673100"/>
          </a:xfrm>
        </p:spPr>
        <p:txBody>
          <a:bodyPr/>
          <a:lstStyle/>
          <a:p>
            <a:r>
              <a:rPr lang="en-US" sz="3200" dirty="0" smtClean="0"/>
              <a:t>Websites shown during demonstration</a:t>
            </a:r>
            <a:endParaRPr lang="en-US" sz="3200" dirty="0"/>
          </a:p>
        </p:txBody>
      </p:sp>
      <p:sp>
        <p:nvSpPr>
          <p:cNvPr id="5" name="Content Placeholder 4"/>
          <p:cNvSpPr>
            <a:spLocks noGrp="1"/>
          </p:cNvSpPr>
          <p:nvPr>
            <p:ph sz="half" idx="2"/>
          </p:nvPr>
        </p:nvSpPr>
        <p:spPr>
          <a:xfrm>
            <a:off x="508000" y="5222875"/>
            <a:ext cx="8020050" cy="871538"/>
          </a:xfrm>
        </p:spPr>
        <p:txBody>
          <a:bodyPr/>
          <a:lstStyle/>
          <a:p>
            <a:pPr marL="0" indent="0">
              <a:spcBef>
                <a:spcPts val="0"/>
              </a:spcBef>
              <a:buNone/>
            </a:pPr>
            <a:r>
              <a:rPr lang="en-US" sz="1400" dirty="0" smtClean="0"/>
              <a:t>Many </a:t>
            </a:r>
            <a:r>
              <a:rPr lang="en-US" sz="1400" dirty="0"/>
              <a:t>places to get </a:t>
            </a:r>
            <a:r>
              <a:rPr lang="en-US" sz="1400" dirty="0" err="1" smtClean="0"/>
              <a:t>LiDAR</a:t>
            </a:r>
            <a:r>
              <a:rPr lang="en-US" sz="1400" dirty="0" smtClean="0"/>
              <a:t>!</a:t>
            </a:r>
          </a:p>
          <a:p>
            <a:pPr marL="0" indent="0">
              <a:spcBef>
                <a:spcPts val="0"/>
              </a:spcBef>
              <a:buNone/>
            </a:pPr>
            <a:r>
              <a:rPr lang="en-US" sz="1400" dirty="0" smtClean="0"/>
              <a:t>Open Topography: http</a:t>
            </a:r>
            <a:r>
              <a:rPr lang="en-US" sz="1400" dirty="0"/>
              <a:t>://</a:t>
            </a:r>
            <a:r>
              <a:rPr lang="en-US" sz="1400" dirty="0" err="1"/>
              <a:t>www.opentopography.org</a:t>
            </a:r>
            <a:r>
              <a:rPr lang="en-US" sz="1400" dirty="0"/>
              <a:t>/</a:t>
            </a:r>
          </a:p>
          <a:p>
            <a:pPr marL="0" indent="0">
              <a:spcBef>
                <a:spcPts val="0"/>
              </a:spcBef>
              <a:buNone/>
            </a:pPr>
            <a:r>
              <a:rPr lang="en-US" sz="1400" dirty="0"/>
              <a:t>New York: http://</a:t>
            </a:r>
            <a:r>
              <a:rPr lang="en-US" sz="1400" dirty="0" err="1"/>
              <a:t>gis.ny.gov</a:t>
            </a:r>
            <a:r>
              <a:rPr lang="en-US" sz="1400" dirty="0"/>
              <a:t>/elevation/</a:t>
            </a:r>
            <a:r>
              <a:rPr lang="en-US" sz="1400" dirty="0" err="1"/>
              <a:t>lidar-coverage.htm</a:t>
            </a:r>
            <a:endParaRPr lang="en-US" sz="1400" dirty="0" smtClean="0"/>
          </a:p>
          <a:p>
            <a:pPr marL="0" indent="0">
              <a:spcBef>
                <a:spcPts val="0"/>
              </a:spcBef>
              <a:buNone/>
            </a:pPr>
            <a:r>
              <a:rPr lang="en-US" sz="1400" dirty="0" smtClean="0"/>
              <a:t>Maine: </a:t>
            </a:r>
            <a:r>
              <a:rPr lang="en-US" sz="1400" dirty="0" smtClean="0">
                <a:hlinkClick r:id="rId2"/>
              </a:rPr>
              <a:t>http</a:t>
            </a:r>
            <a:r>
              <a:rPr lang="en-US" sz="1400" dirty="0">
                <a:hlinkClick r:id="rId2"/>
              </a:rPr>
              <a:t>://www.maine.gov/megis/projects/</a:t>
            </a:r>
            <a:r>
              <a:rPr lang="en-US" sz="1400" dirty="0" smtClean="0">
                <a:hlinkClick r:id="rId2"/>
              </a:rPr>
              <a:t>lidar.shtml</a:t>
            </a:r>
            <a:endParaRPr lang="en-US" sz="1400" dirty="0" smtClean="0"/>
          </a:p>
          <a:p>
            <a:pPr marL="0" indent="0">
              <a:spcBef>
                <a:spcPts val="0"/>
              </a:spcBef>
              <a:buNone/>
            </a:pPr>
            <a:r>
              <a:rPr lang="en-US" sz="1400" dirty="0"/>
              <a:t>Vermont: </a:t>
            </a:r>
            <a:r>
              <a:rPr lang="en-US" sz="1400" dirty="0">
                <a:hlinkClick r:id="rId3"/>
              </a:rPr>
              <a:t>http://vcgi.vermont.gov/warehouse/products/ALL-</a:t>
            </a:r>
            <a:r>
              <a:rPr lang="en-US" sz="1400" dirty="0" smtClean="0">
                <a:hlinkClick r:id="rId3"/>
              </a:rPr>
              <a:t>LDR_MIX_LIDAR_STATE_ALL</a:t>
            </a:r>
            <a:endParaRPr lang="en-US" sz="1400" dirty="0" smtClean="0"/>
          </a:p>
          <a:p>
            <a:pPr marL="0" indent="0">
              <a:spcBef>
                <a:spcPts val="0"/>
              </a:spcBef>
              <a:buNone/>
            </a:pPr>
            <a:r>
              <a:rPr lang="en-US" sz="1400" dirty="0"/>
              <a:t>New Hampshire: http://</a:t>
            </a:r>
            <a:r>
              <a:rPr lang="en-US" sz="1400" dirty="0" err="1"/>
              <a:t>www.granit.unh.edu</a:t>
            </a:r>
            <a:r>
              <a:rPr lang="en-US" sz="1400" dirty="0"/>
              <a:t>/</a:t>
            </a:r>
            <a:r>
              <a:rPr lang="en-US" sz="1400" dirty="0" err="1"/>
              <a:t>resourcelibrary</a:t>
            </a:r>
            <a:r>
              <a:rPr lang="en-US" sz="1400" dirty="0"/>
              <a:t>/</a:t>
            </a:r>
            <a:r>
              <a:rPr lang="en-US" sz="1400" dirty="0" err="1"/>
              <a:t>specialtopics</a:t>
            </a:r>
            <a:r>
              <a:rPr lang="en-US" sz="1400" dirty="0"/>
              <a:t>/</a:t>
            </a:r>
            <a:r>
              <a:rPr lang="en-US" sz="1400" dirty="0" err="1"/>
              <a:t>lidar</a:t>
            </a:r>
            <a:r>
              <a:rPr lang="en-US" sz="1400" dirty="0"/>
              <a:t>/</a:t>
            </a:r>
          </a:p>
        </p:txBody>
      </p:sp>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142499" y="1057651"/>
            <a:ext cx="6496050" cy="41480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4"/>
          <p:cNvSpPr>
            <a:spLocks noGrp="1"/>
          </p:cNvSpPr>
          <p:nvPr>
            <p:ph sz="half" idx="2"/>
          </p:nvPr>
        </p:nvSpPr>
        <p:spPr>
          <a:xfrm>
            <a:off x="1173238" y="742799"/>
            <a:ext cx="7970762" cy="345772"/>
          </a:xfrm>
        </p:spPr>
        <p:txBody>
          <a:bodyPr/>
          <a:lstStyle/>
          <a:p>
            <a:pPr marL="0" indent="0" algn="r">
              <a:buNone/>
            </a:pPr>
            <a:r>
              <a:rPr lang="en-US" sz="1600" b="1" dirty="0" smtClean="0"/>
              <a:t>See the ground and forests with </a:t>
            </a:r>
            <a:r>
              <a:rPr lang="en-US" sz="1600" b="1" dirty="0" err="1" smtClean="0"/>
              <a:t>LiDAR</a:t>
            </a:r>
            <a:endParaRPr lang="en-US" sz="1600" b="1" dirty="0"/>
          </a:p>
        </p:txBody>
      </p:sp>
      <p:pic>
        <p:nvPicPr>
          <p:cNvPr id="4" name="Picture 3" descr="LiDAR-Maine-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0328" y="1984966"/>
            <a:ext cx="4881057" cy="34958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949516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GRACE</a:t>
            </a:r>
            <a:endParaRPr lang="en-US" dirty="0"/>
          </a:p>
        </p:txBody>
      </p:sp>
      <p:pic>
        <p:nvPicPr>
          <p:cNvPr id="4" name="Picture 3" descr="NASA-GRACE-geoids_s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500" y="2057400"/>
            <a:ext cx="4445000" cy="2743200"/>
          </a:xfrm>
          <a:prstGeom prst="rect">
            <a:avLst/>
          </a:prstGeom>
        </p:spPr>
      </p:pic>
      <p:sp>
        <p:nvSpPr>
          <p:cNvPr id="5" name="Rectangle 4"/>
          <p:cNvSpPr/>
          <p:nvPr/>
        </p:nvSpPr>
        <p:spPr>
          <a:xfrm>
            <a:off x="826045" y="5111896"/>
            <a:ext cx="7743765" cy="369332"/>
          </a:xfrm>
          <a:prstGeom prst="rect">
            <a:avLst/>
          </a:prstGeom>
        </p:spPr>
        <p:txBody>
          <a:bodyPr wrap="square">
            <a:spAutoFit/>
          </a:bodyPr>
          <a:lstStyle/>
          <a:p>
            <a:r>
              <a:rPr lang="en-US" dirty="0"/>
              <a:t>http://</a:t>
            </a:r>
            <a:r>
              <a:rPr lang="en-US" dirty="0" err="1"/>
              <a:t>earthobservatory.nasa.gov</a:t>
            </a:r>
            <a:r>
              <a:rPr lang="en-US" dirty="0"/>
              <a:t>/Features/GRACE/page3.php</a:t>
            </a:r>
          </a:p>
        </p:txBody>
      </p:sp>
    </p:spTree>
    <p:extLst>
      <p:ext uri="{BB962C8B-B14F-4D97-AF65-F5344CB8AC3E}">
        <p14:creationId xmlns:p14="http://schemas.microsoft.com/office/powerpoint/2010/main" val="40298111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the Plates Move</a:t>
            </a:r>
            <a:endParaRPr lang="en-US" dirty="0"/>
          </a:p>
        </p:txBody>
      </p:sp>
      <p:pic>
        <p:nvPicPr>
          <p:cNvPr id="3" name="Picture 2" descr="Eastern-US-Velocity-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8761" y="850697"/>
            <a:ext cx="5810150" cy="5779651"/>
          </a:xfrm>
          <a:prstGeom prst="rect">
            <a:avLst/>
          </a:prstGeom>
        </p:spPr>
      </p:pic>
      <p:sp>
        <p:nvSpPr>
          <p:cNvPr id="4" name="Text Box 3"/>
          <p:cNvSpPr txBox="1">
            <a:spLocks noChangeArrowheads="1"/>
          </p:cNvSpPr>
          <p:nvPr/>
        </p:nvSpPr>
        <p:spPr bwMode="auto">
          <a:xfrm rot="16200000">
            <a:off x="7550135" y="5157862"/>
            <a:ext cx="2926120" cy="261610"/>
          </a:xfrm>
          <a:prstGeom prst="rect">
            <a:avLst/>
          </a:prstGeom>
          <a:noFill/>
          <a:ln>
            <a:noFill/>
          </a:ln>
          <a:effectLst/>
          <a:extLst>
            <a:ext uri="{909E8E84-426E-40dd-AFC4-6F175D3DCCD1}">
              <a14:hiddenFill xmlns:a14="http://schemas.microsoft.com/office/drawing/2010/main">
                <a:solidFill>
                  <a:schemeClr val="accent1">
                    <a:alpha val="25000"/>
                  </a:schemeClr>
                </a:solidFill>
              </a14:hiddenFill>
            </a:ext>
            <a:ext uri="{91240B29-F687-4f45-9708-019B960494DF}">
              <a14:hiddenLine xmlns:a14="http://schemas.microsoft.com/office/drawing/2010/main" w="19050">
                <a:solidFill>
                  <a:schemeClr val="tx1"/>
                </a:solidFill>
                <a:miter lim="800000"/>
                <a:headEnd/>
                <a:tailEnd type="none" w="med" len="lg"/>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100" dirty="0" smtClean="0"/>
              <a:t>UNAVCO Plate Boundary Observatory Data</a:t>
            </a:r>
            <a:endParaRPr lang="en-US" sz="1100" dirty="0"/>
          </a:p>
        </p:txBody>
      </p:sp>
    </p:spTree>
    <p:extLst>
      <p:ext uri="{BB962C8B-B14F-4D97-AF65-F5344CB8AC3E}">
        <p14:creationId xmlns:p14="http://schemas.microsoft.com/office/powerpoint/2010/main" val="29397852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3"/>
          <p:cNvSpPr>
            <a:spLocks noGrp="1"/>
          </p:cNvSpPr>
          <p:nvPr>
            <p:ph type="title"/>
          </p:nvPr>
        </p:nvSpPr>
        <p:spPr>
          <a:xfrm>
            <a:off x="1524000" y="60325"/>
            <a:ext cx="7620000" cy="854075"/>
          </a:xfrm>
        </p:spPr>
        <p:txBody>
          <a:bodyPr/>
          <a:lstStyle/>
          <a:p>
            <a:pPr algn="r">
              <a:defRPr/>
            </a:pPr>
            <a:r>
              <a:rPr lang="en-US" dirty="0" smtClean="0"/>
              <a:t>Meet the Plate </a:t>
            </a:r>
            <a:r>
              <a:rPr lang="en-US" dirty="0"/>
              <a:t>Boundary Observatory</a:t>
            </a:r>
          </a:p>
        </p:txBody>
      </p:sp>
      <p:sp>
        <p:nvSpPr>
          <p:cNvPr id="12290" name="Slide Number Placeholder 5"/>
          <p:cNvSpPr>
            <a:spLocks noGrp="1"/>
          </p:cNvSpPr>
          <p:nvPr>
            <p:ph type="sldNum" sz="quarter" idx="4294967295"/>
          </p:nvPr>
        </p:nvSpPr>
        <p:spPr bwMode="auto">
          <a:xfrm>
            <a:off x="6553200" y="6589713"/>
            <a:ext cx="2133600" cy="1317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D77D607F-CD61-AD4A-ADDB-08A5F9DE03F4}" type="slidenum">
              <a:rPr lang="en-US" sz="900">
                <a:solidFill>
                  <a:srgbClr val="898989"/>
                </a:solidFill>
                <a:latin typeface="Arial" charset="0"/>
                <a:ea typeface="ＭＳ Ｐゴシック" charset="0"/>
                <a:cs typeface="ＭＳ Ｐゴシック" charset="0"/>
              </a:rPr>
              <a:pPr eaLnBrk="1" hangingPunct="1"/>
              <a:t>4</a:t>
            </a:fld>
            <a:endParaRPr lang="en-US" sz="900">
              <a:solidFill>
                <a:srgbClr val="898989"/>
              </a:solidFill>
              <a:latin typeface="Arial" charset="0"/>
              <a:ea typeface="ＭＳ Ｐゴシック" charset="0"/>
              <a:cs typeface="ＭＳ Ｐゴシック" charset="0"/>
            </a:endParaRP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6763" y="1184275"/>
            <a:ext cx="7107237"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6628" name="Rectangle 4"/>
          <p:cNvSpPr>
            <a:spLocks noChangeArrowheads="1"/>
          </p:cNvSpPr>
          <p:nvPr/>
        </p:nvSpPr>
        <p:spPr bwMode="auto">
          <a:xfrm>
            <a:off x="0" y="914400"/>
            <a:ext cx="3124200" cy="5851525"/>
          </a:xfrm>
          <a:prstGeom prst="rect">
            <a:avLst/>
          </a:prstGeom>
          <a:solidFill>
            <a:schemeClr val="bg1">
              <a:lumMod val="95000"/>
            </a:schemeClr>
          </a:solidFill>
          <a:ln>
            <a:noFill/>
          </a:ln>
          <a:extLst/>
        </p:spPr>
        <p:txBody>
          <a:bodyPr lIns="50800" tIns="50800" bIns="50800"/>
          <a:lstStyle/>
          <a:p>
            <a:pPr marL="39688" algn="l">
              <a:lnSpc>
                <a:spcPct val="90000"/>
              </a:lnSpc>
              <a:spcBef>
                <a:spcPct val="40000"/>
              </a:spcBef>
              <a:defRPr/>
            </a:pPr>
            <a:r>
              <a:rPr lang="en-US" sz="2800" dirty="0"/>
              <a:t>Geodesy Advancing Geosciences &amp; EarthScope (GAGE)</a:t>
            </a:r>
          </a:p>
          <a:p>
            <a:pPr marL="39688" algn="l">
              <a:lnSpc>
                <a:spcPct val="80000"/>
              </a:lnSpc>
              <a:spcBef>
                <a:spcPct val="40000"/>
              </a:spcBef>
              <a:defRPr/>
            </a:pPr>
            <a:r>
              <a:rPr lang="en-US" sz="2800" dirty="0"/>
              <a:t>Continent-scale network </a:t>
            </a:r>
          </a:p>
          <a:p>
            <a:pPr marL="649288" indent="-342900" algn="l">
              <a:lnSpc>
                <a:spcPct val="80000"/>
              </a:lnSpc>
              <a:spcBef>
                <a:spcPct val="40000"/>
              </a:spcBef>
              <a:buFontTx/>
              <a:buChar char="•"/>
              <a:defRPr/>
            </a:pPr>
            <a:r>
              <a:rPr lang="en-US" dirty="0"/>
              <a:t>GPS</a:t>
            </a:r>
          </a:p>
          <a:p>
            <a:pPr marL="649288" indent="-342900" algn="l">
              <a:lnSpc>
                <a:spcPct val="80000"/>
              </a:lnSpc>
              <a:spcBef>
                <a:spcPct val="40000"/>
              </a:spcBef>
              <a:buFontTx/>
              <a:buChar char="•"/>
              <a:defRPr/>
            </a:pPr>
            <a:r>
              <a:rPr lang="en-US" dirty="0"/>
              <a:t>Borehole </a:t>
            </a:r>
            <a:r>
              <a:rPr lang="en-US" dirty="0" err="1"/>
              <a:t>strainmeters</a:t>
            </a:r>
            <a:endParaRPr lang="en-US" dirty="0"/>
          </a:p>
          <a:p>
            <a:pPr marL="649288" indent="-342900" algn="l">
              <a:lnSpc>
                <a:spcPct val="80000"/>
              </a:lnSpc>
              <a:spcBef>
                <a:spcPct val="40000"/>
              </a:spcBef>
              <a:buFontTx/>
              <a:buChar char="•"/>
              <a:defRPr/>
            </a:pPr>
            <a:r>
              <a:rPr lang="en-US" dirty="0"/>
              <a:t>Laser </a:t>
            </a:r>
            <a:r>
              <a:rPr lang="en-US" dirty="0" err="1"/>
              <a:t>strainmeters</a:t>
            </a:r>
            <a:endParaRPr lang="en-US" dirty="0"/>
          </a:p>
          <a:p>
            <a:pPr marL="649288" indent="-342900" algn="l">
              <a:lnSpc>
                <a:spcPct val="80000"/>
              </a:lnSpc>
              <a:spcBef>
                <a:spcPct val="40000"/>
              </a:spcBef>
              <a:buFontTx/>
              <a:buChar char="•"/>
              <a:defRPr/>
            </a:pPr>
            <a:r>
              <a:rPr lang="en-US" dirty="0" err="1"/>
              <a:t>LiDAR</a:t>
            </a:r>
            <a:endParaRPr lang="en-US" dirty="0"/>
          </a:p>
          <a:p>
            <a:pPr marL="306388" algn="l">
              <a:lnSpc>
                <a:spcPct val="80000"/>
              </a:lnSpc>
              <a:spcBef>
                <a:spcPct val="40000"/>
              </a:spcBef>
              <a:defRPr/>
            </a:pPr>
            <a:r>
              <a:rPr lang="en-US" sz="2800" dirty="0"/>
              <a:t>Focus: </a:t>
            </a:r>
          </a:p>
          <a:p>
            <a:pPr marL="839788" lvl="1" indent="-342900" algn="l">
              <a:lnSpc>
                <a:spcPct val="80000"/>
              </a:lnSpc>
              <a:spcBef>
                <a:spcPct val="40000"/>
              </a:spcBef>
              <a:buFontTx/>
              <a:buChar char="•"/>
              <a:defRPr/>
            </a:pPr>
            <a:r>
              <a:rPr lang="en-US" sz="2800" dirty="0"/>
              <a:t>Extended plate boundary </a:t>
            </a:r>
          </a:p>
          <a:p>
            <a:pPr marL="39688" algn="l">
              <a:lnSpc>
                <a:spcPct val="80000"/>
              </a:lnSpc>
              <a:spcBef>
                <a:spcPct val="40000"/>
              </a:spcBef>
              <a:defRPr/>
            </a:pPr>
            <a:r>
              <a:rPr lang="en-US" dirty="0"/>
              <a:t>Operated by UNAVCO</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defRPr/>
            </a:pPr>
            <a:r>
              <a:rPr lang="en-US" dirty="0" smtClean="0"/>
              <a:t>EarthScope PBO </a:t>
            </a:r>
            <a:r>
              <a:rPr lang="en-US" dirty="0"/>
              <a:t>GPS Network</a:t>
            </a:r>
          </a:p>
        </p:txBody>
      </p:sp>
      <p:pic>
        <p:nvPicPr>
          <p:cNvPr id="28674" name="Picture 2" descr="PBO-network.jpg"/>
          <p:cNvPicPr>
            <a:picLocks noChangeAspect="1"/>
          </p:cNvPicPr>
          <p:nvPr/>
        </p:nvPicPr>
        <p:blipFill>
          <a:blip r:embed="rId2">
            <a:extLst>
              <a:ext uri="{28A0092B-C50C-407E-A947-70E740481C1C}">
                <a14:useLocalDpi xmlns:a14="http://schemas.microsoft.com/office/drawing/2010/main" val="0"/>
              </a:ext>
            </a:extLst>
          </a:blip>
          <a:srcRect l="6551" r="20210" b="21968"/>
          <a:stretch>
            <a:fillRect/>
          </a:stretch>
        </p:blipFill>
        <p:spPr bwMode="auto">
          <a:xfrm>
            <a:off x="111125" y="996950"/>
            <a:ext cx="8893175"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5"/>
          <p:cNvSpPr>
            <a:spLocks noGrp="1"/>
          </p:cNvSpPr>
          <p:nvPr>
            <p:ph type="title"/>
          </p:nvPr>
        </p:nvSpPr>
        <p:spPr>
          <a:xfrm>
            <a:off x="1752601" y="60325"/>
            <a:ext cx="7391400" cy="673100"/>
          </a:xfrm>
        </p:spPr>
        <p:txBody>
          <a:bodyPr/>
          <a:lstStyle/>
          <a:p>
            <a:pPr algn="r">
              <a:defRPr/>
            </a:pPr>
            <a:r>
              <a:rPr lang="en-US" dirty="0" smtClean="0"/>
              <a:t>Plate Boundary Observatory </a:t>
            </a:r>
            <a:r>
              <a:rPr lang="en-US" dirty="0"/>
              <a:t>Instruments</a:t>
            </a:r>
          </a:p>
        </p:txBody>
      </p:sp>
      <p:sp>
        <p:nvSpPr>
          <p:cNvPr id="14338" name="Rectangle 3"/>
          <p:cNvSpPr>
            <a:spLocks noChangeArrowheads="1"/>
          </p:cNvSpPr>
          <p:nvPr/>
        </p:nvSpPr>
        <p:spPr bwMode="auto">
          <a:xfrm>
            <a:off x="381000" y="1066800"/>
            <a:ext cx="8377238"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lang="en-US" sz="3600">
              <a:solidFill>
                <a:srgbClr val="FF6600"/>
              </a:solidFill>
            </a:endParaRPr>
          </a:p>
        </p:txBody>
      </p:sp>
      <p:pic>
        <p:nvPicPr>
          <p:cNvPr id="14339"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 y="971550"/>
            <a:ext cx="41783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4340"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 y="4230688"/>
            <a:ext cx="4187825" cy="260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nvGrpSpPr>
          <p:cNvPr id="14341" name="Group 6"/>
          <p:cNvGrpSpPr>
            <a:grpSpLocks/>
          </p:cNvGrpSpPr>
          <p:nvPr/>
        </p:nvGrpSpPr>
        <p:grpSpPr bwMode="auto">
          <a:xfrm>
            <a:off x="4665663" y="771525"/>
            <a:ext cx="4143375" cy="3128963"/>
            <a:chOff x="0" y="0"/>
            <a:chExt cx="3712" cy="2803"/>
          </a:xfrm>
        </p:grpSpPr>
        <p:pic>
          <p:nvPicPr>
            <p:cNvPr id="14349" name="Picture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
              <a:ext cx="1840" cy="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50"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6" y="0"/>
              <a:ext cx="1856" cy="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14342" name="Rectangle 9"/>
          <p:cNvSpPr>
            <a:spLocks/>
          </p:cNvSpPr>
          <p:nvPr/>
        </p:nvSpPr>
        <p:spPr bwMode="auto">
          <a:xfrm>
            <a:off x="358775" y="990600"/>
            <a:ext cx="23844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8" bIns="0">
            <a:spAutoFit/>
          </a:bodyPr>
          <a:lstStyle/>
          <a:p>
            <a:pPr marL="39688" defTabSz="642938"/>
            <a:r>
              <a:rPr lang="en-US">
                <a:cs typeface="Arial" charset="0"/>
                <a:sym typeface="Arial" charset="0"/>
              </a:rPr>
              <a:t>GPS: 1100 </a:t>
            </a:r>
            <a:r>
              <a:rPr lang="en-US">
                <a:sym typeface="Arial" charset="0"/>
              </a:rPr>
              <a:t>Continuous</a:t>
            </a:r>
          </a:p>
        </p:txBody>
      </p:sp>
      <p:sp>
        <p:nvSpPr>
          <p:cNvPr id="14343" name="Rectangle 10"/>
          <p:cNvSpPr>
            <a:spLocks/>
          </p:cNvSpPr>
          <p:nvPr/>
        </p:nvSpPr>
        <p:spPr bwMode="auto">
          <a:xfrm>
            <a:off x="1303338" y="4248150"/>
            <a:ext cx="25527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8" bIns="0">
            <a:spAutoFit/>
          </a:bodyPr>
          <a:lstStyle/>
          <a:p>
            <a:pPr marL="39688" defTabSz="642938"/>
            <a:r>
              <a:rPr lang="en-US" sz="2100">
                <a:solidFill>
                  <a:srgbClr val="000000"/>
                </a:solidFill>
                <a:cs typeface="Arial" charset="0"/>
                <a:sym typeface="Arial" charset="0"/>
              </a:rPr>
              <a:t>5 Laser Strainmeters</a:t>
            </a:r>
          </a:p>
        </p:txBody>
      </p:sp>
      <p:pic>
        <p:nvPicPr>
          <p:cNvPr id="1434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60938" y="4624388"/>
            <a:ext cx="1943100"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4345"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5013" y="4259263"/>
            <a:ext cx="1727200"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4346" name="Rectangle 14"/>
          <p:cNvSpPr>
            <a:spLocks/>
          </p:cNvSpPr>
          <p:nvPr/>
        </p:nvSpPr>
        <p:spPr bwMode="auto">
          <a:xfrm>
            <a:off x="4424363" y="6211888"/>
            <a:ext cx="254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8" bIns="0">
            <a:spAutoFit/>
          </a:bodyPr>
          <a:lstStyle/>
          <a:p>
            <a:pPr marL="39688" defTabSz="642938"/>
            <a:r>
              <a:rPr lang="en-US" sz="2100">
                <a:solidFill>
                  <a:srgbClr val="000000"/>
                </a:solidFill>
                <a:cs typeface="Arial" charset="0"/>
                <a:sym typeface="Arial" charset="0"/>
              </a:rPr>
              <a:t>26 Shallow Borehole</a:t>
            </a:r>
          </a:p>
          <a:p>
            <a:pPr marL="39688" defTabSz="642938"/>
            <a:r>
              <a:rPr lang="en-US" sz="2100">
                <a:solidFill>
                  <a:srgbClr val="000000"/>
                </a:solidFill>
                <a:cs typeface="Arial" charset="0"/>
                <a:sym typeface="Arial" charset="0"/>
              </a:rPr>
              <a:t>Tiltmeters</a:t>
            </a:r>
          </a:p>
        </p:txBody>
      </p:sp>
      <p:sp>
        <p:nvSpPr>
          <p:cNvPr id="14347" name="Text Box 15"/>
          <p:cNvSpPr txBox="1">
            <a:spLocks noChangeArrowheads="1"/>
          </p:cNvSpPr>
          <p:nvPr/>
        </p:nvSpPr>
        <p:spPr bwMode="auto">
          <a:xfrm>
            <a:off x="7243763" y="6153150"/>
            <a:ext cx="252412"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defTabSz="642938" eaLnBrk="0" hangingPunct="0">
              <a:defRPr sz="2400">
                <a:solidFill>
                  <a:srgbClr val="414141"/>
                </a:solidFill>
                <a:latin typeface="Gill Sans Light" charset="0"/>
                <a:ea typeface="ヒラギノ角ゴ ProN W3" charset="0"/>
                <a:cs typeface="ヒラギノ角ゴ ProN W3" charset="0"/>
                <a:sym typeface="Gill Sans Light" charset="0"/>
              </a:defRPr>
            </a:lvl1pPr>
            <a:lvl2pPr marL="742950" indent="-285750" defTabSz="642938" eaLnBrk="0" hangingPunct="0">
              <a:defRPr sz="2400">
                <a:solidFill>
                  <a:srgbClr val="414141"/>
                </a:solidFill>
                <a:latin typeface="Gill Sans Light" charset="0"/>
                <a:ea typeface="ヒラギノ角ゴ ProN W3" charset="0"/>
                <a:cs typeface="ヒラギノ角ゴ ProN W3" charset="0"/>
                <a:sym typeface="Gill Sans Light" charset="0"/>
              </a:defRPr>
            </a:lvl2pPr>
            <a:lvl3pPr marL="1143000" indent="-228600" defTabSz="642938" eaLnBrk="0" hangingPunct="0">
              <a:defRPr sz="2400">
                <a:solidFill>
                  <a:srgbClr val="414141"/>
                </a:solidFill>
                <a:latin typeface="Gill Sans Light" charset="0"/>
                <a:ea typeface="ヒラギノ角ゴ ProN W3" charset="0"/>
                <a:cs typeface="ヒラギノ角ゴ ProN W3" charset="0"/>
                <a:sym typeface="Gill Sans Light" charset="0"/>
              </a:defRPr>
            </a:lvl3pPr>
            <a:lvl4pPr marL="1600200" indent="-228600" defTabSz="642938" eaLnBrk="0" hangingPunct="0">
              <a:defRPr sz="2400">
                <a:solidFill>
                  <a:srgbClr val="414141"/>
                </a:solidFill>
                <a:latin typeface="Gill Sans Light" charset="0"/>
                <a:ea typeface="ヒラギノ角ゴ ProN W3" charset="0"/>
                <a:cs typeface="ヒラギノ角ゴ ProN W3" charset="0"/>
                <a:sym typeface="Gill Sans Light" charset="0"/>
              </a:defRPr>
            </a:lvl4pPr>
            <a:lvl5pPr marL="2057400" indent="-228600" defTabSz="642938" eaLnBrk="0" hangingPunct="0">
              <a:defRPr sz="2400">
                <a:solidFill>
                  <a:srgbClr val="414141"/>
                </a:solidFill>
                <a:latin typeface="Gill Sans Light" charset="0"/>
                <a:ea typeface="ヒラギノ角ゴ ProN W3" charset="0"/>
                <a:cs typeface="ヒラギノ角ゴ ProN W3" charset="0"/>
                <a:sym typeface="Gill Sans Light" charset="0"/>
              </a:defRPr>
            </a:lvl5pPr>
            <a:lvl6pPr marL="2514600" indent="-228600" algn="ctr" defTabSz="642938"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6pPr>
            <a:lvl7pPr marL="2971800" indent="-228600" algn="ctr" defTabSz="642938"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7pPr>
            <a:lvl8pPr marL="3429000" indent="-228600" algn="ctr" defTabSz="642938"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8pPr>
            <a:lvl9pPr marL="3886200" indent="-228600" algn="ctr" defTabSz="642938" eaLnBrk="0" fontAlgn="base" hangingPunct="0">
              <a:spcBef>
                <a:spcPct val="0"/>
              </a:spcBef>
              <a:spcAft>
                <a:spcPct val="0"/>
              </a:spcAft>
              <a:defRPr sz="2400">
                <a:solidFill>
                  <a:srgbClr val="414141"/>
                </a:solidFill>
                <a:latin typeface="Gill Sans Light" charset="0"/>
                <a:ea typeface="ヒラギノ角ゴ ProN W3" charset="0"/>
                <a:cs typeface="ヒラギノ角ゴ ProN W3" charset="0"/>
                <a:sym typeface="Gill Sans Light" charset="0"/>
              </a:defRPr>
            </a:lvl9pPr>
          </a:lstStyle>
          <a:p>
            <a:pPr eaLnBrk="1" hangingPunct="1"/>
            <a:fld id="{1DC49701-CF53-6145-84B8-87B5A8BD12A8}" type="slidenum">
              <a:rPr lang="en-US" sz="1300">
                <a:solidFill>
                  <a:schemeClr val="tx1"/>
                </a:solidFill>
                <a:latin typeface="Arial" charset="0"/>
                <a:ea typeface="ＭＳ Ｐゴシック" charset="0"/>
                <a:cs typeface="ＭＳ Ｐゴシック" charset="0"/>
                <a:sym typeface="Arial" charset="0"/>
              </a:rPr>
              <a:pPr eaLnBrk="1" hangingPunct="1"/>
              <a:t>6</a:t>
            </a:fld>
            <a:endParaRPr lang="en-US" sz="1300">
              <a:solidFill>
                <a:schemeClr val="tx1"/>
              </a:solidFill>
              <a:latin typeface="Arial" charset="0"/>
              <a:ea typeface="ＭＳ Ｐゴシック" charset="0"/>
              <a:cs typeface="ＭＳ Ｐゴシック" charset="0"/>
              <a:sym typeface="Arial" charset="0"/>
            </a:endParaRPr>
          </a:p>
        </p:txBody>
      </p:sp>
      <p:sp>
        <p:nvSpPr>
          <p:cNvPr id="14348" name="Rectangle 11"/>
          <p:cNvSpPr>
            <a:spLocks/>
          </p:cNvSpPr>
          <p:nvPr/>
        </p:nvSpPr>
        <p:spPr bwMode="auto">
          <a:xfrm>
            <a:off x="4400550" y="3862388"/>
            <a:ext cx="45688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8" bIns="0">
            <a:spAutoFit/>
          </a:bodyPr>
          <a:lstStyle/>
          <a:p>
            <a:pPr marL="39688" defTabSz="642938"/>
            <a:r>
              <a:rPr lang="en-US" sz="2100">
                <a:solidFill>
                  <a:srgbClr val="000000"/>
                </a:solidFill>
                <a:cs typeface="Arial" charset="0"/>
                <a:sym typeface="Arial" charset="0"/>
              </a:rPr>
              <a:t>74 Borehole Strainmeters </a:t>
            </a:r>
          </a:p>
          <a:p>
            <a:pPr marL="39688" defTabSz="642938"/>
            <a:r>
              <a:rPr lang="en-US" sz="2100">
                <a:solidFill>
                  <a:srgbClr val="000000"/>
                </a:solidFill>
                <a:cs typeface="Arial" charset="0"/>
                <a:sym typeface="Arial" charset="0"/>
              </a:rPr>
              <a:t>and 78 Borehole Seismometers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Plate motions from GPS </a:t>
            </a:r>
            <a:r>
              <a:rPr lang="en-US" dirty="0" smtClean="0"/>
              <a:t>using </a:t>
            </a:r>
            <a:r>
              <a:rPr lang="en-US" dirty="0" smtClean="0"/>
              <a:t>a stable North America reference frame</a:t>
            </a:r>
            <a:endParaRPr lang="en-US" dirty="0"/>
          </a:p>
        </p:txBody>
      </p:sp>
      <p:pic>
        <p:nvPicPr>
          <p:cNvPr id="5" name="Picture 4" descr="Arizona-fourCorners-GPSVolcEq-hats.png"/>
          <p:cNvPicPr>
            <a:picLocks noChangeAspect="1"/>
          </p:cNvPicPr>
          <p:nvPr/>
        </p:nvPicPr>
        <p:blipFill rotWithShape="1">
          <a:blip r:embed="rId2">
            <a:extLst>
              <a:ext uri="{28A0092B-C50C-407E-A947-70E740481C1C}">
                <a14:useLocalDpi xmlns:a14="http://schemas.microsoft.com/office/drawing/2010/main" val="0"/>
              </a:ext>
            </a:extLst>
          </a:blip>
          <a:srcRect l="5490" t="76860" r="21792"/>
          <a:stretch/>
        </p:blipFill>
        <p:spPr>
          <a:xfrm>
            <a:off x="4675033" y="914400"/>
            <a:ext cx="4316567" cy="1219200"/>
          </a:xfrm>
          <a:prstGeom prst="rect">
            <a:avLst/>
          </a:prstGeom>
        </p:spPr>
      </p:pic>
      <p:pic>
        <p:nvPicPr>
          <p:cNvPr id="3" name="Picture 2" descr="GPS-midwest-nam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914400"/>
            <a:ext cx="8400082" cy="5943600"/>
          </a:xfrm>
          <a:prstGeom prst="rect">
            <a:avLst/>
          </a:prstGeom>
        </p:spPr>
      </p:pic>
    </p:spTree>
    <p:extLst>
      <p:ext uri="{BB962C8B-B14F-4D97-AF65-F5344CB8AC3E}">
        <p14:creationId xmlns:p14="http://schemas.microsoft.com/office/powerpoint/2010/main" val="16004617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Plate motions from another perspective:</a:t>
            </a:r>
            <a:br>
              <a:rPr lang="en-US" dirty="0" smtClean="0"/>
            </a:br>
            <a:r>
              <a:rPr lang="en-US" dirty="0" smtClean="0"/>
              <a:t>world reference frame</a:t>
            </a:r>
            <a:endParaRPr lang="en-US" dirty="0"/>
          </a:p>
        </p:txBody>
      </p:sp>
      <p:pic>
        <p:nvPicPr>
          <p:cNvPr id="3" name="Picture 2" descr="GPS-midwe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5806"/>
            <a:ext cx="8610600" cy="5947285"/>
          </a:xfrm>
          <a:prstGeom prst="rect">
            <a:avLst/>
          </a:prstGeom>
        </p:spPr>
      </p:pic>
    </p:spTree>
    <p:extLst>
      <p:ext uri="{BB962C8B-B14F-4D97-AF65-F5344CB8AC3E}">
        <p14:creationId xmlns:p14="http://schemas.microsoft.com/office/powerpoint/2010/main" val="26853915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36775" y="60325"/>
            <a:ext cx="7007225" cy="673100"/>
          </a:xfrm>
        </p:spPr>
        <p:txBody>
          <a:bodyPr/>
          <a:lstStyle/>
          <a:p>
            <a:pPr>
              <a:defRPr/>
            </a:pPr>
            <a:r>
              <a:rPr lang="en-US" dirty="0" err="1" smtClean="0"/>
              <a:t>LiDAR</a:t>
            </a:r>
            <a:r>
              <a:rPr lang="en-US" dirty="0" smtClean="0"/>
              <a:t> – looking below the trees</a:t>
            </a:r>
            <a:endParaRPr lang="en-US" dirty="0"/>
          </a:p>
        </p:txBody>
      </p:sp>
      <p:pic>
        <p:nvPicPr>
          <p:cNvPr id="16386" name="Picture 4" descr="landslide-alaska.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06500"/>
            <a:ext cx="914400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Content Placeholder 4"/>
          <p:cNvSpPr>
            <a:spLocks noGrp="1"/>
          </p:cNvSpPr>
          <p:nvPr>
            <p:ph sz="half" idx="2"/>
          </p:nvPr>
        </p:nvSpPr>
        <p:spPr bwMode="auto">
          <a:xfrm>
            <a:off x="1123950" y="806450"/>
            <a:ext cx="8020050" cy="522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 typeface="Gill Sans Light" charset="0"/>
              <a:buNone/>
            </a:pPr>
            <a:r>
              <a:rPr lang="en-US" sz="1800">
                <a:latin typeface="Gill Sans Light" charset="0"/>
                <a:ea typeface="ヒラギノ角ゴ ProN W3" charset="0"/>
                <a:cs typeface="ヒラギノ角ゴ ProN W3" charset="0"/>
              </a:rPr>
              <a:t>Open Topography:  http://www.opentopography.org/</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Blank">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Top">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le - Top">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ullets &amp; Image">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Bullets &amp; Image">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defRPr>
        </a:defPPr>
      </a:lstStyle>
    </a:lnDef>
  </a:objectDefaults>
  <a:extraClrSchemeLst>
    <a:extraClrScheme>
      <a:clrScheme name="Bullets &amp; Im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3782</TotalTime>
  <Pages>0</Pages>
  <Words>1275</Words>
  <Characters>0</Characters>
  <Application>Microsoft Macintosh PowerPoint</Application>
  <PresentationFormat>On-screen Show (4:3)</PresentationFormat>
  <Lines>0</Lines>
  <Paragraphs>199</Paragraphs>
  <Slides>33</Slides>
  <Notes>12</Notes>
  <HiddenSlides>2</HiddenSlides>
  <MMClips>0</MMClip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Blank</vt:lpstr>
      <vt:lpstr>Title - Top</vt:lpstr>
      <vt:lpstr>Bullets &amp; Image</vt:lpstr>
      <vt:lpstr>Getting to know EarthScope Plate Boundary Observatory &amp; UNAVCO </vt:lpstr>
      <vt:lpstr>About UNAVCO</vt:lpstr>
      <vt:lpstr>UNAVCO Consortium Members</vt:lpstr>
      <vt:lpstr>Meet the Plate Boundary Observatory</vt:lpstr>
      <vt:lpstr>EarthScope PBO GPS Network</vt:lpstr>
      <vt:lpstr>Plate Boundary Observatory Instruments</vt:lpstr>
      <vt:lpstr>Plate motions from GPS using a stable North America reference frame</vt:lpstr>
      <vt:lpstr>Plate motions from another perspective: world reference frame</vt:lpstr>
      <vt:lpstr>LiDAR – looking below the trees</vt:lpstr>
      <vt:lpstr>Western US in 3D</vt:lpstr>
      <vt:lpstr>Education &amp; Community Engagement</vt:lpstr>
      <vt:lpstr>Learning Materials</vt:lpstr>
      <vt:lpstr>UNAVCO Highlights, and Snapshots reading literacy with science</vt:lpstr>
      <vt:lpstr>More UNAVCO &amp; PBO Science</vt:lpstr>
      <vt:lpstr>Social Media</vt:lpstr>
      <vt:lpstr>Exhibits</vt:lpstr>
      <vt:lpstr>GPS  Spotlights</vt:lpstr>
      <vt:lpstr>Data for Educators for resources you can use</vt:lpstr>
      <vt:lpstr>Use Data Tools</vt:lpstr>
      <vt:lpstr>GPS Velocity Viewer</vt:lpstr>
      <vt:lpstr>Comparing Plate Movement</vt:lpstr>
      <vt:lpstr>Jules Verne &amp;  EarthScope Voyager Jr.</vt:lpstr>
      <vt:lpstr>UNAVCO &amp; PBO supported science</vt:lpstr>
      <vt:lpstr>Study &amp; Apply  Geodesy &amp; Measuring Gravity</vt:lpstr>
      <vt:lpstr>Anatomy of a High-precision  Permanent GPS Station</vt:lpstr>
      <vt:lpstr>Introduction: GPS Basics</vt:lpstr>
      <vt:lpstr>Demonstration  Pinpoint Location With GPS</vt:lpstr>
      <vt:lpstr>One way to find your location –   4 intersecting spheres</vt:lpstr>
      <vt:lpstr>PowerPoint Presentation</vt:lpstr>
      <vt:lpstr>Websites shown during demonstration</vt:lpstr>
      <vt:lpstr>Websites shown during demonstration</vt:lpstr>
      <vt:lpstr>About GRACE</vt:lpstr>
      <vt:lpstr>Measuring the Plates Move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Shelley Olds</cp:lastModifiedBy>
  <cp:revision>58</cp:revision>
  <dcterms:modified xsi:type="dcterms:W3CDTF">2015-08-01T19:34:03Z</dcterms:modified>
</cp:coreProperties>
</file>